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6858000" cx="9144000"/>
  <p:notesSz cx="6797675" cy="9926625"/>
  <p:embeddedFontLst>
    <p:embeddedFont>
      <p:font typeface="Helvetica Neue"/>
      <p:regular r:id="rId20"/>
      <p:bold r:id="rId21"/>
      <p:italic r:id="rId22"/>
      <p:boldItalic r:id="rId23"/>
    </p:embeddedFont>
    <p:embeddedFont>
      <p:font typeface="Helvetica Neue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3126">
          <p15:clr>
            <a:srgbClr val="000000"/>
          </p15:clr>
        </p15:guide>
        <p15:guide id="2" pos="2141">
          <p15:clr>
            <a:srgbClr val="000000"/>
          </p15:clr>
        </p15:guide>
      </p15:notesGuideLst>
    </p:ext>
    <p:ext uri="http://customooxmlschemas.google.com/">
      <go:slidesCustomData xmlns:go="http://customooxmlschemas.google.com/" r:id="rId28" roundtripDataSignature="AMtx7mhQXnjQ6DAifGK2c8tgHyCDk/6u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A2CB9C8-136B-4408-8978-0C3A85900972}">
  <a:tblStyle styleId="{DA2CB9C8-136B-4408-8978-0C3A85900972}" styleName="Table_0">
    <a:wholeTbl>
      <a:tcTxStyle b="off" i="off">
        <a:font>
          <a:latin typeface="Helvetica Neue Light"/>
          <a:ea typeface="Helvetica Neue Light"/>
          <a:cs typeface="Helvetica Neue Ligh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126"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22" Type="http://schemas.openxmlformats.org/officeDocument/2006/relationships/font" Target="fonts/HelveticaNeue-italic.fntdata"/><Relationship Id="rId21" Type="http://schemas.openxmlformats.org/officeDocument/2006/relationships/font" Target="fonts/HelveticaNeue-bold.fntdata"/><Relationship Id="rId24" Type="http://schemas.openxmlformats.org/officeDocument/2006/relationships/font" Target="fonts/HelveticaNeueLight-regular.fntdata"/><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HelveticaNeueLight-italic.fntdata"/><Relationship Id="rId25" Type="http://schemas.openxmlformats.org/officeDocument/2006/relationships/font" Target="fonts/HelveticaNeueLight-bold.fntdata"/><Relationship Id="rId28" Type="http://customschemas.google.com/relationships/presentationmetadata" Target="metadata"/><Relationship Id="rId27" Type="http://schemas.openxmlformats.org/officeDocument/2006/relationships/font" Target="fonts/HelveticaNeueLight-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2016" y="0"/>
            <a:ext cx="2945659"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06357" y="4715153"/>
            <a:ext cx="4984962" cy="4466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30306"/>
            <a:ext cx="2945659"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2016" y="9430306"/>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82e00fab69_0_5:notes"/>
          <p:cNvSpPr txBox="1"/>
          <p:nvPr>
            <p:ph idx="1" type="body"/>
          </p:nvPr>
        </p:nvSpPr>
        <p:spPr>
          <a:xfrm>
            <a:off x="906357" y="4715153"/>
            <a:ext cx="4985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6" name="Google Shape;116;g82e00fab69_0_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5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51: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1000"/>
              </a:spcBef>
              <a:spcAft>
                <a:spcPts val="0"/>
              </a:spcAft>
              <a:buClr>
                <a:schemeClr val="dk1"/>
              </a:buClr>
              <a:buSzPts val="1100"/>
              <a:buFont typeface="Arial"/>
              <a:buNone/>
            </a:pPr>
            <a:r>
              <a:rPr lang="en-US" sz="1100">
                <a:latin typeface="Arial"/>
                <a:ea typeface="Arial"/>
                <a:cs typeface="Arial"/>
                <a:sym typeface="Arial"/>
              </a:rPr>
              <a:t>Expansion of last listed resource appears on next slide.</a:t>
            </a:r>
            <a:endParaRPr sz="1100">
              <a:latin typeface="Arial"/>
              <a:ea typeface="Arial"/>
              <a:cs typeface="Arial"/>
              <a:sym typeface="Arial"/>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5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52: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100"/>
              <a:buFont typeface="Arial"/>
              <a:buNone/>
            </a:pPr>
            <a:r>
              <a:rPr lang="en-US" sz="1100">
                <a:latin typeface="Arial"/>
                <a:ea typeface="Arial"/>
                <a:cs typeface="Arial"/>
                <a:sym typeface="Arial"/>
              </a:rPr>
              <a:t>Consider printing off this resource (link on previous slide) in order to provide each attendee with a copy and talk through an example.</a:t>
            </a:r>
            <a:endParaRPr sz="1100">
              <a:latin typeface="Arial"/>
              <a:ea typeface="Arial"/>
              <a:cs typeface="Arial"/>
              <a:sym typeface="Arial"/>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5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5" name="Google Shape;205;p53:notes"/>
          <p:cNvSpPr txBox="1"/>
          <p:nvPr>
            <p:ph idx="1" type="body"/>
          </p:nvPr>
        </p:nvSpPr>
        <p:spPr>
          <a:xfrm>
            <a:off x="906357" y="4715153"/>
            <a:ext cx="4985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06" name="Google Shape;206;p53:notes"/>
          <p:cNvSpPr txBox="1"/>
          <p:nvPr>
            <p:ph idx="12" type="sldNum"/>
          </p:nvPr>
        </p:nvSpPr>
        <p:spPr>
          <a:xfrm>
            <a:off x="3852016" y="9430306"/>
            <a:ext cx="2945700" cy="496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4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43: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8dd126535_0_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g88dd126535_0_0: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en-US" sz="1100">
                <a:latin typeface="Droid Serif"/>
                <a:ea typeface="Droid Serif"/>
                <a:cs typeface="Droid Serif"/>
                <a:sym typeface="Droid Serif"/>
              </a:rPr>
              <a:t>There are a number of specific challenges relating to psychosocial disability and the NDIS. Firstly, there have been frustrations by clinicians who struggle to evidence the permanence and significance eligibility criteria for people with a psychosocial disability. Secondly, NDIS planners are often not experienced or competent in working with this demographic and hence do not understand their specific support needs. Alongside this planning for care has been challenging due to both the fluctuation in need for support from one day to the next as well as the fact that often people with a psychosocial disability often refuse or deny the fact that they require support. Finally housing support for those people with complex behaviours as a result of their psychosocial disability and who struggle to live with others have found it difficult to find age appropriate accommodation and are getting stuck in hospitals or inappropriate environments. </a:t>
            </a:r>
            <a:endParaRPr sz="1100" u="sng">
              <a:latin typeface="Droid Serif"/>
              <a:ea typeface="Droid Serif"/>
              <a:cs typeface="Droid Serif"/>
              <a:sym typeface="Droid Serif"/>
            </a:endParaRPr>
          </a:p>
          <a:p>
            <a:pPr indent="0" lvl="0" marL="0" rtl="0" algn="l">
              <a:lnSpc>
                <a:spcPct val="200000"/>
              </a:lnSpc>
              <a:spcBef>
                <a:spcPts val="1000"/>
              </a:spcBef>
              <a:spcAft>
                <a:spcPts val="0"/>
              </a:spcAft>
              <a:buClr>
                <a:schemeClr val="dk1"/>
              </a:buClr>
              <a:buSzPts val="1100"/>
              <a:buFont typeface="Arial"/>
              <a:buNone/>
            </a:pPr>
            <a:r>
              <a:t/>
            </a:r>
            <a:endParaRPr sz="1100">
              <a:latin typeface="Droid Serif"/>
              <a:ea typeface="Droid Serif"/>
              <a:cs typeface="Droid Serif"/>
              <a:sym typeface="Droid Serif"/>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4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p45: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2200"/>
              <a:buFont typeface="Helvetica Neue"/>
              <a:buNone/>
            </a:pPr>
            <a:r>
              <a:rPr b="1" lang="en-US" u="none">
                <a:latin typeface="Arial"/>
                <a:ea typeface="Arial"/>
                <a:cs typeface="Arial"/>
                <a:sym typeface="Arial"/>
              </a:rPr>
              <a:t>Note</a:t>
            </a:r>
            <a:r>
              <a:rPr lang="en-US">
                <a:latin typeface="Arial"/>
                <a:ea typeface="Arial"/>
                <a:cs typeface="Arial"/>
                <a:sym typeface="Arial"/>
              </a:rPr>
              <a:t>: Acknowledge the language principles are the same for all disabilities and that the focus needs to be on the functional impairment. </a:t>
            </a:r>
            <a:endParaRPr>
              <a:latin typeface="Arial"/>
              <a:ea typeface="Arial"/>
              <a:cs typeface="Arial"/>
              <a:sym typeface="Arial"/>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46: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en-US" sz="1100">
                <a:latin typeface="Droid Serif"/>
                <a:ea typeface="Droid Serif"/>
                <a:cs typeface="Droid Serif"/>
                <a:sym typeface="Droid Serif"/>
              </a:rPr>
              <a:t>Let’s look at an example of the Act. To evidence disability we need to note the  impairment is attributed to a psychiatric condition. In this example the impairment linked to the psychiatric condition is a cognitive impairment which could include deficits such as difficulties in self initiation or  with problem solving. </a:t>
            </a:r>
            <a:endParaRPr sz="1100">
              <a:latin typeface="Droid Serif"/>
              <a:ea typeface="Droid Serif"/>
              <a:cs typeface="Droid Serif"/>
              <a:sym typeface="Droid Serif"/>
            </a:endParaRPr>
          </a:p>
          <a:p>
            <a:pPr indent="0" lvl="0" marL="0" rtl="0" algn="l">
              <a:lnSpc>
                <a:spcPct val="115000"/>
              </a:lnSpc>
              <a:spcBef>
                <a:spcPts val="400"/>
              </a:spcBef>
              <a:spcAft>
                <a:spcPts val="0"/>
              </a:spcAft>
              <a:buClr>
                <a:schemeClr val="dk1"/>
              </a:buClr>
              <a:buSzPts val="1100"/>
              <a:buFont typeface="Arial"/>
              <a:buNone/>
            </a:pPr>
            <a:r>
              <a:rPr lang="en-US" sz="1100">
                <a:latin typeface="Droid Serif"/>
                <a:ea typeface="Droid Serif"/>
                <a:cs typeface="Droid Serif"/>
                <a:sym typeface="Droid Serif"/>
              </a:rPr>
              <a:t>We can then look at the impact of the impairment (cognition) on the person’s psychosocial functioning, so how does it impact on day to day life. Examples could include  that a person might have difficulty leaving the house and going into public places. In the diagram the psychosocial functioning impact is that the person is unable to complete weekly shopping.  The NDIS legislation also requires an understanding of how the impairment impacts on social and economic participation. The example here is that the person, due to his cognitive impairment a result of the psychiatric condition and limited ability to self initiate  is unable to participate in a volunteer or work program. </a:t>
            </a:r>
            <a:endParaRPr/>
          </a:p>
        </p:txBody>
      </p:sp>
      <p:sp>
        <p:nvSpPr>
          <p:cNvPr id="139" name="Google Shape;139;p4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4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47: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4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48: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36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4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49: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1000"/>
              </a:spcBef>
              <a:spcAft>
                <a:spcPts val="0"/>
              </a:spcAft>
              <a:buClr>
                <a:schemeClr val="dk1"/>
              </a:buClr>
              <a:buSzPts val="1100"/>
              <a:buFont typeface="Arial"/>
              <a:buNone/>
            </a:pPr>
            <a:r>
              <a:rPr lang="en-US" sz="1100">
                <a:latin typeface="Arial"/>
                <a:ea typeface="Arial"/>
                <a:cs typeface="Arial"/>
                <a:sym typeface="Arial"/>
              </a:rPr>
              <a:t>This table is relevant for Victorian audiences only. Please delete if not applicable.</a:t>
            </a:r>
            <a:endParaRPr sz="1100">
              <a:latin typeface="Arial"/>
              <a:ea typeface="Arial"/>
              <a:cs typeface="Arial"/>
              <a:sym typeface="Arial"/>
            </a:endParaRPr>
          </a:p>
          <a:p>
            <a:pPr indent="0" lvl="0" marL="0" rtl="0" algn="l">
              <a:lnSpc>
                <a:spcPct val="117999"/>
              </a:lnSpc>
              <a:spcBef>
                <a:spcPts val="36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50:notes"/>
          <p:cNvSpPr txBox="1"/>
          <p:nvPr>
            <p:ph idx="1" type="body"/>
          </p:nvPr>
        </p:nvSpPr>
        <p:spPr>
          <a:xfrm>
            <a:off x="906357" y="4715147"/>
            <a:ext cx="4985100" cy="44670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1000"/>
              </a:spcBef>
              <a:spcAft>
                <a:spcPts val="0"/>
              </a:spcAft>
              <a:buClr>
                <a:schemeClr val="dk1"/>
              </a:buClr>
              <a:buSzPts val="1100"/>
              <a:buFont typeface="Arial"/>
              <a:buNone/>
            </a:pPr>
            <a:r>
              <a:rPr lang="en-US" sz="1100">
                <a:latin typeface="Arial"/>
                <a:ea typeface="Arial"/>
                <a:cs typeface="Arial"/>
                <a:sym typeface="Arial"/>
              </a:rPr>
              <a:t>Useful resources for participants and supporters.</a:t>
            </a:r>
            <a:endParaRPr/>
          </a:p>
        </p:txBody>
      </p:sp>
      <p:sp>
        <p:nvSpPr>
          <p:cNvPr id="187" name="Google Shape;187;p5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Slide" showMasterSp="0">
  <p:cSld name="Cover Slide">
    <p:spTree>
      <p:nvGrpSpPr>
        <p:cNvPr id="14" name="Shape 14"/>
        <p:cNvGrpSpPr/>
        <p:nvPr/>
      </p:nvGrpSpPr>
      <p:grpSpPr>
        <a:xfrm>
          <a:off x="0" y="0"/>
          <a:ext cx="0" cy="0"/>
          <a:chOff x="0" y="0"/>
          <a:chExt cx="0" cy="0"/>
        </a:xfrm>
      </p:grpSpPr>
      <p:sp>
        <p:nvSpPr>
          <p:cNvPr id="15" name="Google Shape;15;p91"/>
          <p:cNvSpPr/>
          <p:nvPr/>
        </p:nvSpPr>
        <p:spPr>
          <a:xfrm>
            <a:off x="0" y="836712"/>
            <a:ext cx="9153600" cy="4771200"/>
          </a:xfrm>
          <a:prstGeom prst="rect">
            <a:avLst/>
          </a:prstGeom>
          <a:solidFill>
            <a:srgbClr val="9D9D9D"/>
          </a:solidFill>
          <a:ln>
            <a:noFill/>
          </a:ln>
        </p:spPr>
        <p:txBody>
          <a:bodyPr anchorCtr="0" anchor="ctr" bIns="37400" lIns="37400" spcFirstLastPara="1" rIns="37400" wrap="square" tIns="374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Helvetica Neue Light"/>
              <a:ea typeface="Helvetica Neue Light"/>
              <a:cs typeface="Helvetica Neue Light"/>
              <a:sym typeface="Helvetica Neue Light"/>
            </a:endParaRPr>
          </a:p>
        </p:txBody>
      </p:sp>
      <p:sp>
        <p:nvSpPr>
          <p:cNvPr id="16" name="Google Shape;16;p91"/>
          <p:cNvSpPr txBox="1"/>
          <p:nvPr>
            <p:ph idx="1" type="body"/>
          </p:nvPr>
        </p:nvSpPr>
        <p:spPr>
          <a:xfrm>
            <a:off x="952496" y="2359724"/>
            <a:ext cx="7980300" cy="2926800"/>
          </a:xfrm>
          <a:prstGeom prst="rect">
            <a:avLst/>
          </a:prstGeom>
          <a:noFill/>
          <a:ln>
            <a:noFill/>
          </a:ln>
        </p:spPr>
        <p:txBody>
          <a:bodyPr anchorCtr="0" anchor="t" bIns="0" lIns="0" spcFirstLastPara="1" rIns="0" wrap="square" tIns="0">
            <a:noAutofit/>
          </a:bodyPr>
          <a:lstStyle>
            <a:lvl1pPr indent="-533400" lvl="0" marL="457200" algn="l">
              <a:lnSpc>
                <a:spcPct val="120000"/>
              </a:lnSpc>
              <a:spcBef>
                <a:spcPts val="1473"/>
              </a:spcBef>
              <a:spcAft>
                <a:spcPts val="0"/>
              </a:spcAft>
              <a:buClr>
                <a:schemeClr val="lt1"/>
              </a:buClr>
              <a:buSzPts val="4800"/>
              <a:buFont typeface="Helvetica Neue Light"/>
              <a:buAutoNum type="arabicPeriod"/>
              <a:defRPr b="1" i="0" sz="3200">
                <a:solidFill>
                  <a:schemeClr val="lt1"/>
                </a:solidFill>
                <a:latin typeface="Helvetica Neue"/>
                <a:ea typeface="Helvetica Neue"/>
                <a:cs typeface="Helvetica Neue"/>
                <a:sym typeface="Helvetica Neue"/>
              </a:defRPr>
            </a:lvl1pPr>
            <a:lvl2pPr indent="-314325" lvl="1" marL="914400" algn="l">
              <a:lnSpc>
                <a:spcPct val="120000"/>
              </a:lnSpc>
              <a:spcBef>
                <a:spcPts val="1473"/>
              </a:spcBef>
              <a:spcAft>
                <a:spcPts val="0"/>
              </a:spcAft>
              <a:buClr>
                <a:schemeClr val="dk1"/>
              </a:buClr>
              <a:buSzPts val="1350"/>
              <a:buChar char="•"/>
              <a:defRPr/>
            </a:lvl2pPr>
            <a:lvl3pPr indent="-314325" lvl="2" marL="1371600" algn="l">
              <a:lnSpc>
                <a:spcPct val="120000"/>
              </a:lnSpc>
              <a:spcBef>
                <a:spcPts val="1473"/>
              </a:spcBef>
              <a:spcAft>
                <a:spcPts val="0"/>
              </a:spcAft>
              <a:buClr>
                <a:schemeClr val="dk1"/>
              </a:buClr>
              <a:buSzPts val="1350"/>
              <a:buChar char="•"/>
              <a:defRPr/>
            </a:lvl3pPr>
            <a:lvl4pPr indent="-314325" lvl="3" marL="1828800" algn="l">
              <a:lnSpc>
                <a:spcPct val="120000"/>
              </a:lnSpc>
              <a:spcBef>
                <a:spcPts val="1473"/>
              </a:spcBef>
              <a:spcAft>
                <a:spcPts val="0"/>
              </a:spcAft>
              <a:buClr>
                <a:schemeClr val="dk1"/>
              </a:buClr>
              <a:buSzPts val="1350"/>
              <a:buChar char="•"/>
              <a:defRPr/>
            </a:lvl4pPr>
            <a:lvl5pPr indent="-314325" lvl="4" marL="2286000" algn="l">
              <a:lnSpc>
                <a:spcPct val="120000"/>
              </a:lnSpc>
              <a:spcBef>
                <a:spcPts val="1473"/>
              </a:spcBef>
              <a:spcAft>
                <a:spcPts val="0"/>
              </a:spcAft>
              <a:buClr>
                <a:schemeClr val="dk1"/>
              </a:buClr>
              <a:buSzPts val="1350"/>
              <a:buChar char="•"/>
              <a:defRPr/>
            </a:lvl5pPr>
            <a:lvl6pPr indent="-314325" lvl="5" marL="2743200" algn="l">
              <a:lnSpc>
                <a:spcPct val="100000"/>
              </a:lnSpc>
              <a:spcBef>
                <a:spcPts val="3093"/>
              </a:spcBef>
              <a:spcAft>
                <a:spcPts val="0"/>
              </a:spcAft>
              <a:buClr>
                <a:srgbClr val="747474"/>
              </a:buClr>
              <a:buSzPts val="1350"/>
              <a:buChar char="•"/>
              <a:defRPr/>
            </a:lvl6pPr>
            <a:lvl7pPr indent="-314325" lvl="6" marL="3200400" algn="l">
              <a:lnSpc>
                <a:spcPct val="100000"/>
              </a:lnSpc>
              <a:spcBef>
                <a:spcPts val="3093"/>
              </a:spcBef>
              <a:spcAft>
                <a:spcPts val="0"/>
              </a:spcAft>
              <a:buClr>
                <a:srgbClr val="747474"/>
              </a:buClr>
              <a:buSzPts val="1350"/>
              <a:buChar char="•"/>
              <a:defRPr/>
            </a:lvl7pPr>
            <a:lvl8pPr indent="-314325" lvl="7" marL="3657600" algn="l">
              <a:lnSpc>
                <a:spcPct val="100000"/>
              </a:lnSpc>
              <a:spcBef>
                <a:spcPts val="3093"/>
              </a:spcBef>
              <a:spcAft>
                <a:spcPts val="0"/>
              </a:spcAft>
              <a:buClr>
                <a:srgbClr val="747474"/>
              </a:buClr>
              <a:buSzPts val="1350"/>
              <a:buChar char="•"/>
              <a:defRPr/>
            </a:lvl8pPr>
            <a:lvl9pPr indent="-314325" lvl="8" marL="4114800" algn="l">
              <a:lnSpc>
                <a:spcPct val="100000"/>
              </a:lnSpc>
              <a:spcBef>
                <a:spcPts val="3093"/>
              </a:spcBef>
              <a:spcAft>
                <a:spcPts val="0"/>
              </a:spcAft>
              <a:buClr>
                <a:srgbClr val="747474"/>
              </a:buClr>
              <a:buSzPts val="135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Numbers">
  <p:cSld name="Section Numbers">
    <p:spTree>
      <p:nvGrpSpPr>
        <p:cNvPr id="42" name="Shape 42"/>
        <p:cNvGrpSpPr/>
        <p:nvPr/>
      </p:nvGrpSpPr>
      <p:grpSpPr>
        <a:xfrm>
          <a:off x="0" y="0"/>
          <a:ext cx="0" cy="0"/>
          <a:chOff x="0" y="0"/>
          <a:chExt cx="0" cy="0"/>
        </a:xfrm>
      </p:grpSpPr>
      <p:sp>
        <p:nvSpPr>
          <p:cNvPr id="43" name="Google Shape;43;p134"/>
          <p:cNvSpPr txBox="1"/>
          <p:nvPr>
            <p:ph type="title"/>
          </p:nvPr>
        </p:nvSpPr>
        <p:spPr>
          <a:xfrm>
            <a:off x="1331640" y="274638"/>
            <a:ext cx="6480720" cy="994122"/>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34"/>
          <p:cNvSpPr txBox="1"/>
          <p:nvPr>
            <p:ph idx="1" type="body"/>
          </p:nvPr>
        </p:nvSpPr>
        <p:spPr>
          <a:xfrm>
            <a:off x="611189" y="1268763"/>
            <a:ext cx="7921625" cy="4463703"/>
          </a:xfrm>
          <a:prstGeom prst="rect">
            <a:avLst/>
          </a:prstGeom>
          <a:noFill/>
          <a:ln>
            <a:noFill/>
          </a:ln>
        </p:spPr>
        <p:txBody>
          <a:bodyPr anchorCtr="0" anchor="t" bIns="0" lIns="0" spcFirstLastPara="1" rIns="0" wrap="square" tIns="0">
            <a:noAutofit/>
          </a:bodyPr>
          <a:lstStyle>
            <a:lvl1pPr indent="-323850" lvl="0" marL="457200" algn="l">
              <a:lnSpc>
                <a:spcPct val="120000"/>
              </a:lnSpc>
              <a:spcBef>
                <a:spcPts val="1473"/>
              </a:spcBef>
              <a:spcAft>
                <a:spcPts val="0"/>
              </a:spcAft>
              <a:buClr>
                <a:schemeClr val="dk1"/>
              </a:buClr>
              <a:buSzPts val="1500"/>
              <a:buFont typeface="Helvetica Neue Light"/>
              <a:buAutoNum type="arabicPeriod"/>
              <a:defRPr sz="2000">
                <a:latin typeface="Helvetica Neue"/>
                <a:ea typeface="Helvetica Neue"/>
                <a:cs typeface="Helvetica Neue"/>
                <a:sym typeface="Helvetica Neue"/>
              </a:defRPr>
            </a:lvl1pPr>
            <a:lvl2pPr indent="-323850" lvl="1" marL="9144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2pPr>
            <a:lvl3pPr indent="-323850" lvl="2" marL="13716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3pPr>
            <a:lvl4pPr indent="-323850" lvl="3" marL="18288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4pPr>
            <a:lvl5pPr indent="-323850" lvl="4" marL="22860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5pPr>
            <a:lvl6pPr indent="-314325" lvl="5" marL="2743200" algn="l">
              <a:lnSpc>
                <a:spcPct val="100000"/>
              </a:lnSpc>
              <a:spcBef>
                <a:spcPts val="3093"/>
              </a:spcBef>
              <a:spcAft>
                <a:spcPts val="0"/>
              </a:spcAft>
              <a:buClr>
                <a:srgbClr val="747474"/>
              </a:buClr>
              <a:buSzPts val="1350"/>
              <a:buChar char="•"/>
              <a:defRPr/>
            </a:lvl6pPr>
            <a:lvl7pPr indent="-314325" lvl="6" marL="3200400" algn="l">
              <a:lnSpc>
                <a:spcPct val="100000"/>
              </a:lnSpc>
              <a:spcBef>
                <a:spcPts val="3093"/>
              </a:spcBef>
              <a:spcAft>
                <a:spcPts val="0"/>
              </a:spcAft>
              <a:buClr>
                <a:srgbClr val="747474"/>
              </a:buClr>
              <a:buSzPts val="1350"/>
              <a:buChar char="•"/>
              <a:defRPr/>
            </a:lvl7pPr>
            <a:lvl8pPr indent="-314325" lvl="7" marL="3657600" algn="l">
              <a:lnSpc>
                <a:spcPct val="100000"/>
              </a:lnSpc>
              <a:spcBef>
                <a:spcPts val="3093"/>
              </a:spcBef>
              <a:spcAft>
                <a:spcPts val="0"/>
              </a:spcAft>
              <a:buClr>
                <a:srgbClr val="747474"/>
              </a:buClr>
              <a:buSzPts val="1350"/>
              <a:buChar char="•"/>
              <a:defRPr/>
            </a:lvl8pPr>
            <a:lvl9pPr indent="-314325" lvl="8" marL="4114800" algn="l">
              <a:lnSpc>
                <a:spcPct val="100000"/>
              </a:lnSpc>
              <a:spcBef>
                <a:spcPts val="3093"/>
              </a:spcBef>
              <a:spcAft>
                <a:spcPts val="0"/>
              </a:spcAft>
              <a:buClr>
                <a:srgbClr val="747474"/>
              </a:buClr>
              <a:buSzPts val="1350"/>
              <a:buChar char="•"/>
              <a:defRPr/>
            </a:lvl9pPr>
          </a:lstStyle>
          <a:p/>
        </p:txBody>
      </p:sp>
      <p:sp>
        <p:nvSpPr>
          <p:cNvPr id="45" name="Google Shape;45;p134"/>
          <p:cNvSpPr txBox="1"/>
          <p:nvPr>
            <p:ph idx="10" type="dt"/>
          </p:nvPr>
        </p:nvSpPr>
        <p:spPr>
          <a:xfrm>
            <a:off x="5795968" y="6165859"/>
            <a:ext cx="1584325"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6" name="Google Shape;46;p134"/>
          <p:cNvSpPr txBox="1"/>
          <p:nvPr>
            <p:ph idx="12" type="sldNum"/>
          </p:nvPr>
        </p:nvSpPr>
        <p:spPr>
          <a:xfrm>
            <a:off x="401836" y="6250787"/>
            <a:ext cx="2133078" cy="365001"/>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Bullets">
  <p:cSld name="1_Section Bullets">
    <p:spTree>
      <p:nvGrpSpPr>
        <p:cNvPr id="47" name="Shape 47"/>
        <p:cNvGrpSpPr/>
        <p:nvPr/>
      </p:nvGrpSpPr>
      <p:grpSpPr>
        <a:xfrm>
          <a:off x="0" y="0"/>
          <a:ext cx="0" cy="0"/>
          <a:chOff x="0" y="0"/>
          <a:chExt cx="0" cy="0"/>
        </a:xfrm>
      </p:grpSpPr>
      <p:sp>
        <p:nvSpPr>
          <p:cNvPr id="48" name="Google Shape;48;p135"/>
          <p:cNvSpPr txBox="1"/>
          <p:nvPr>
            <p:ph type="title"/>
          </p:nvPr>
        </p:nvSpPr>
        <p:spPr>
          <a:xfrm>
            <a:off x="1331640" y="274638"/>
            <a:ext cx="6480720" cy="994122"/>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5"/>
          <p:cNvSpPr txBox="1"/>
          <p:nvPr>
            <p:ph idx="1" type="body"/>
          </p:nvPr>
        </p:nvSpPr>
        <p:spPr>
          <a:xfrm>
            <a:off x="611189" y="1268763"/>
            <a:ext cx="7921625" cy="4463703"/>
          </a:xfrm>
          <a:prstGeom prst="rect">
            <a:avLst/>
          </a:prstGeom>
          <a:noFill/>
          <a:ln>
            <a:noFill/>
          </a:ln>
        </p:spPr>
        <p:txBody>
          <a:bodyPr anchorCtr="0" anchor="t" bIns="0" lIns="0" spcFirstLastPara="1" rIns="0" wrap="square" tIns="0">
            <a:noAutofit/>
          </a:bodyPr>
          <a:lstStyle>
            <a:lvl1pPr indent="-323850" lvl="0" marL="457200" algn="l">
              <a:lnSpc>
                <a:spcPct val="120000"/>
              </a:lnSpc>
              <a:spcBef>
                <a:spcPts val="1473"/>
              </a:spcBef>
              <a:spcAft>
                <a:spcPts val="0"/>
              </a:spcAft>
              <a:buClr>
                <a:schemeClr val="dk1"/>
              </a:buClr>
              <a:buSzPts val="1500"/>
              <a:buFont typeface="Arial"/>
              <a:buChar char="•"/>
              <a:defRPr b="0" i="0" sz="2000">
                <a:latin typeface="Helvetica Neue"/>
                <a:ea typeface="Helvetica Neue"/>
                <a:cs typeface="Helvetica Neue"/>
                <a:sym typeface="Helvetica Neue"/>
              </a:defRPr>
            </a:lvl1pPr>
            <a:lvl2pPr indent="-323850" lvl="1" marL="9144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2pPr>
            <a:lvl3pPr indent="-323850" lvl="2" marL="13716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3pPr>
            <a:lvl4pPr indent="-323850" lvl="3" marL="18288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4pPr>
            <a:lvl5pPr indent="-323850" lvl="4" marL="22860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5pPr>
            <a:lvl6pPr indent="-314325" lvl="5" marL="2743200" algn="l">
              <a:lnSpc>
                <a:spcPct val="100000"/>
              </a:lnSpc>
              <a:spcBef>
                <a:spcPts val="3093"/>
              </a:spcBef>
              <a:spcAft>
                <a:spcPts val="0"/>
              </a:spcAft>
              <a:buClr>
                <a:srgbClr val="747474"/>
              </a:buClr>
              <a:buSzPts val="1350"/>
              <a:buChar char="•"/>
              <a:defRPr/>
            </a:lvl6pPr>
            <a:lvl7pPr indent="-314325" lvl="6" marL="3200400" algn="l">
              <a:lnSpc>
                <a:spcPct val="100000"/>
              </a:lnSpc>
              <a:spcBef>
                <a:spcPts val="3093"/>
              </a:spcBef>
              <a:spcAft>
                <a:spcPts val="0"/>
              </a:spcAft>
              <a:buClr>
                <a:srgbClr val="747474"/>
              </a:buClr>
              <a:buSzPts val="1350"/>
              <a:buChar char="•"/>
              <a:defRPr/>
            </a:lvl7pPr>
            <a:lvl8pPr indent="-314325" lvl="7" marL="3657600" algn="l">
              <a:lnSpc>
                <a:spcPct val="100000"/>
              </a:lnSpc>
              <a:spcBef>
                <a:spcPts val="3093"/>
              </a:spcBef>
              <a:spcAft>
                <a:spcPts val="0"/>
              </a:spcAft>
              <a:buClr>
                <a:srgbClr val="747474"/>
              </a:buClr>
              <a:buSzPts val="1350"/>
              <a:buChar char="•"/>
              <a:defRPr/>
            </a:lvl8pPr>
            <a:lvl9pPr indent="-314325" lvl="8" marL="4114800" algn="l">
              <a:lnSpc>
                <a:spcPct val="100000"/>
              </a:lnSpc>
              <a:spcBef>
                <a:spcPts val="3093"/>
              </a:spcBef>
              <a:spcAft>
                <a:spcPts val="0"/>
              </a:spcAft>
              <a:buClr>
                <a:srgbClr val="747474"/>
              </a:buClr>
              <a:buSzPts val="1350"/>
              <a:buChar char="•"/>
              <a:defRPr/>
            </a:lvl9pPr>
          </a:lstStyle>
          <a:p/>
        </p:txBody>
      </p:sp>
      <p:sp>
        <p:nvSpPr>
          <p:cNvPr id="50" name="Google Shape;50;p135"/>
          <p:cNvSpPr txBox="1"/>
          <p:nvPr>
            <p:ph idx="10" type="dt"/>
          </p:nvPr>
        </p:nvSpPr>
        <p:spPr>
          <a:xfrm>
            <a:off x="5795968" y="6165859"/>
            <a:ext cx="1584325"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1" name="Google Shape;51;p135"/>
          <p:cNvSpPr txBox="1"/>
          <p:nvPr>
            <p:ph idx="12" type="sldNum"/>
          </p:nvPr>
        </p:nvSpPr>
        <p:spPr>
          <a:xfrm>
            <a:off x="401836" y="6250787"/>
            <a:ext cx="2133078" cy="365001"/>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Section Bullets">
  <p:cSld name="4_Section Bullets">
    <p:spTree>
      <p:nvGrpSpPr>
        <p:cNvPr id="52" name="Shape 52"/>
        <p:cNvGrpSpPr/>
        <p:nvPr/>
      </p:nvGrpSpPr>
      <p:grpSpPr>
        <a:xfrm>
          <a:off x="0" y="0"/>
          <a:ext cx="0" cy="0"/>
          <a:chOff x="0" y="0"/>
          <a:chExt cx="0" cy="0"/>
        </a:xfrm>
      </p:grpSpPr>
      <p:sp>
        <p:nvSpPr>
          <p:cNvPr id="53" name="Google Shape;53;p137"/>
          <p:cNvSpPr txBox="1"/>
          <p:nvPr>
            <p:ph type="title"/>
          </p:nvPr>
        </p:nvSpPr>
        <p:spPr>
          <a:xfrm>
            <a:off x="1331640" y="274638"/>
            <a:ext cx="6480600" cy="994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7"/>
          <p:cNvSpPr txBox="1"/>
          <p:nvPr>
            <p:ph idx="1" type="body"/>
          </p:nvPr>
        </p:nvSpPr>
        <p:spPr>
          <a:xfrm>
            <a:off x="611189" y="1268763"/>
            <a:ext cx="7921500" cy="4463700"/>
          </a:xfrm>
          <a:prstGeom prst="rect">
            <a:avLst/>
          </a:prstGeom>
          <a:noFill/>
          <a:ln>
            <a:noFill/>
          </a:ln>
        </p:spPr>
        <p:txBody>
          <a:bodyPr anchorCtr="0" anchor="t" bIns="0" lIns="0" spcFirstLastPara="1" rIns="0" wrap="square" tIns="0">
            <a:noAutofit/>
          </a:bodyPr>
          <a:lstStyle>
            <a:lvl1pPr indent="-357187" lvl="0" marL="457200" algn="l">
              <a:lnSpc>
                <a:spcPct val="120000"/>
              </a:lnSpc>
              <a:spcBef>
                <a:spcPts val="1473"/>
              </a:spcBef>
              <a:spcAft>
                <a:spcPts val="0"/>
              </a:spcAft>
              <a:buSzPts val="2025"/>
              <a:buFont typeface="Arial"/>
              <a:buChar char="•"/>
              <a:defRPr b="0" i="0" sz="2000">
                <a:latin typeface="Helvetica Neue"/>
                <a:ea typeface="Helvetica Neue"/>
                <a:cs typeface="Helvetica Neue"/>
                <a:sym typeface="Helvetica Neue"/>
              </a:defRPr>
            </a:lvl1pPr>
            <a:lvl2pPr indent="-357187" lvl="1" marL="914400" algn="l">
              <a:lnSpc>
                <a:spcPct val="120000"/>
              </a:lnSpc>
              <a:spcBef>
                <a:spcPts val="1473"/>
              </a:spcBef>
              <a:spcAft>
                <a:spcPts val="0"/>
              </a:spcAft>
              <a:buSzPts val="2025"/>
              <a:buFont typeface="Arial"/>
              <a:buChar char="•"/>
              <a:defRPr sz="2000">
                <a:latin typeface="Arial"/>
                <a:ea typeface="Arial"/>
                <a:cs typeface="Arial"/>
                <a:sym typeface="Arial"/>
              </a:defRPr>
            </a:lvl2pPr>
            <a:lvl3pPr indent="-357187" lvl="2" marL="1371600" algn="l">
              <a:lnSpc>
                <a:spcPct val="120000"/>
              </a:lnSpc>
              <a:spcBef>
                <a:spcPts val="1473"/>
              </a:spcBef>
              <a:spcAft>
                <a:spcPts val="0"/>
              </a:spcAft>
              <a:buSzPts val="2025"/>
              <a:buFont typeface="Arial"/>
              <a:buChar char="•"/>
              <a:defRPr sz="2000">
                <a:latin typeface="Arial"/>
                <a:ea typeface="Arial"/>
                <a:cs typeface="Arial"/>
                <a:sym typeface="Arial"/>
              </a:defRPr>
            </a:lvl3pPr>
            <a:lvl4pPr indent="-357187" lvl="3" marL="1828800" algn="l">
              <a:lnSpc>
                <a:spcPct val="120000"/>
              </a:lnSpc>
              <a:spcBef>
                <a:spcPts val="1473"/>
              </a:spcBef>
              <a:spcAft>
                <a:spcPts val="0"/>
              </a:spcAft>
              <a:buSzPts val="2025"/>
              <a:buFont typeface="Arial"/>
              <a:buChar char="•"/>
              <a:defRPr sz="2000">
                <a:latin typeface="Arial"/>
                <a:ea typeface="Arial"/>
                <a:cs typeface="Arial"/>
                <a:sym typeface="Arial"/>
              </a:defRPr>
            </a:lvl4pPr>
            <a:lvl5pPr indent="-357187" lvl="4" marL="2286000" algn="l">
              <a:lnSpc>
                <a:spcPct val="120000"/>
              </a:lnSpc>
              <a:spcBef>
                <a:spcPts val="1473"/>
              </a:spcBef>
              <a:spcAft>
                <a:spcPts val="0"/>
              </a:spcAft>
              <a:buSzPts val="2025"/>
              <a:buFont typeface="Arial"/>
              <a:buChar char="•"/>
              <a:defRPr sz="2000">
                <a:latin typeface="Arial"/>
                <a:ea typeface="Arial"/>
                <a:cs typeface="Arial"/>
                <a:sym typeface="Arial"/>
              </a:defRPr>
            </a:lvl5pPr>
            <a:lvl6pPr indent="-357187" lvl="5" marL="2743200" algn="l">
              <a:lnSpc>
                <a:spcPct val="100000"/>
              </a:lnSpc>
              <a:spcBef>
                <a:spcPts val="3093"/>
              </a:spcBef>
              <a:spcAft>
                <a:spcPts val="0"/>
              </a:spcAft>
              <a:buSzPts val="2025"/>
              <a:buChar char="•"/>
              <a:defRPr/>
            </a:lvl6pPr>
            <a:lvl7pPr indent="-357187" lvl="6" marL="3200400" algn="l">
              <a:lnSpc>
                <a:spcPct val="100000"/>
              </a:lnSpc>
              <a:spcBef>
                <a:spcPts val="3093"/>
              </a:spcBef>
              <a:spcAft>
                <a:spcPts val="0"/>
              </a:spcAft>
              <a:buSzPts val="2025"/>
              <a:buChar char="•"/>
              <a:defRPr/>
            </a:lvl7pPr>
            <a:lvl8pPr indent="-357187" lvl="7" marL="3657600" algn="l">
              <a:lnSpc>
                <a:spcPct val="100000"/>
              </a:lnSpc>
              <a:spcBef>
                <a:spcPts val="3093"/>
              </a:spcBef>
              <a:spcAft>
                <a:spcPts val="0"/>
              </a:spcAft>
              <a:buSzPts val="2025"/>
              <a:buChar char="•"/>
              <a:defRPr/>
            </a:lvl8pPr>
            <a:lvl9pPr indent="-357187" lvl="8" marL="4114800" algn="l">
              <a:lnSpc>
                <a:spcPct val="100000"/>
              </a:lnSpc>
              <a:spcBef>
                <a:spcPts val="3093"/>
              </a:spcBef>
              <a:spcAft>
                <a:spcPts val="0"/>
              </a:spcAft>
              <a:buSzPts val="2025"/>
              <a:buChar char="•"/>
              <a:defRPr/>
            </a:lvl9pPr>
          </a:lstStyle>
          <a:p/>
        </p:txBody>
      </p:sp>
      <p:sp>
        <p:nvSpPr>
          <p:cNvPr id="55" name="Google Shape;55;p137"/>
          <p:cNvSpPr txBox="1"/>
          <p:nvPr>
            <p:ph idx="10" type="dt"/>
          </p:nvPr>
        </p:nvSpPr>
        <p:spPr>
          <a:xfrm>
            <a:off x="5795968" y="6165859"/>
            <a:ext cx="15843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137"/>
          <p:cNvSpPr txBox="1"/>
          <p:nvPr>
            <p:ph idx="12" type="sldNum"/>
          </p:nvPr>
        </p:nvSpPr>
        <p:spPr>
          <a:xfrm>
            <a:off x="401836" y="6250787"/>
            <a:ext cx="2133000" cy="365100"/>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Section Bullets">
  <p:cSld name="3_Section Bullets">
    <p:spTree>
      <p:nvGrpSpPr>
        <p:cNvPr id="57" name="Shape 57"/>
        <p:cNvGrpSpPr/>
        <p:nvPr/>
      </p:nvGrpSpPr>
      <p:grpSpPr>
        <a:xfrm>
          <a:off x="0" y="0"/>
          <a:ext cx="0" cy="0"/>
          <a:chOff x="0" y="0"/>
          <a:chExt cx="0" cy="0"/>
        </a:xfrm>
      </p:grpSpPr>
      <p:sp>
        <p:nvSpPr>
          <p:cNvPr id="58" name="Google Shape;58;p138"/>
          <p:cNvSpPr txBox="1"/>
          <p:nvPr>
            <p:ph type="title"/>
          </p:nvPr>
        </p:nvSpPr>
        <p:spPr>
          <a:xfrm>
            <a:off x="1331640" y="274638"/>
            <a:ext cx="6480600" cy="994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38"/>
          <p:cNvSpPr txBox="1"/>
          <p:nvPr>
            <p:ph idx="1" type="body"/>
          </p:nvPr>
        </p:nvSpPr>
        <p:spPr>
          <a:xfrm>
            <a:off x="611189" y="1268763"/>
            <a:ext cx="7921500" cy="4463700"/>
          </a:xfrm>
          <a:prstGeom prst="rect">
            <a:avLst/>
          </a:prstGeom>
          <a:noFill/>
          <a:ln>
            <a:noFill/>
          </a:ln>
        </p:spPr>
        <p:txBody>
          <a:bodyPr anchorCtr="0" anchor="t" bIns="0" lIns="0" spcFirstLastPara="1" rIns="0" wrap="square" tIns="0">
            <a:noAutofit/>
          </a:bodyPr>
          <a:lstStyle>
            <a:lvl1pPr indent="-357187" lvl="0" marL="457200" algn="l">
              <a:lnSpc>
                <a:spcPct val="120000"/>
              </a:lnSpc>
              <a:spcBef>
                <a:spcPts val="1473"/>
              </a:spcBef>
              <a:spcAft>
                <a:spcPts val="0"/>
              </a:spcAft>
              <a:buSzPts val="2025"/>
              <a:buFont typeface="Arial"/>
              <a:buChar char="•"/>
              <a:defRPr b="0" i="0" sz="2000">
                <a:latin typeface="Helvetica Neue"/>
                <a:ea typeface="Helvetica Neue"/>
                <a:cs typeface="Helvetica Neue"/>
                <a:sym typeface="Helvetica Neue"/>
              </a:defRPr>
            </a:lvl1pPr>
            <a:lvl2pPr indent="-357187" lvl="1" marL="914400" algn="l">
              <a:lnSpc>
                <a:spcPct val="120000"/>
              </a:lnSpc>
              <a:spcBef>
                <a:spcPts val="1473"/>
              </a:spcBef>
              <a:spcAft>
                <a:spcPts val="0"/>
              </a:spcAft>
              <a:buSzPts val="2025"/>
              <a:buFont typeface="Arial"/>
              <a:buChar char="•"/>
              <a:defRPr sz="2000">
                <a:latin typeface="Arial"/>
                <a:ea typeface="Arial"/>
                <a:cs typeface="Arial"/>
                <a:sym typeface="Arial"/>
              </a:defRPr>
            </a:lvl2pPr>
            <a:lvl3pPr indent="-357187" lvl="2" marL="1371600" algn="l">
              <a:lnSpc>
                <a:spcPct val="120000"/>
              </a:lnSpc>
              <a:spcBef>
                <a:spcPts val="1473"/>
              </a:spcBef>
              <a:spcAft>
                <a:spcPts val="0"/>
              </a:spcAft>
              <a:buSzPts val="2025"/>
              <a:buFont typeface="Arial"/>
              <a:buChar char="•"/>
              <a:defRPr sz="2000">
                <a:latin typeface="Arial"/>
                <a:ea typeface="Arial"/>
                <a:cs typeface="Arial"/>
                <a:sym typeface="Arial"/>
              </a:defRPr>
            </a:lvl3pPr>
            <a:lvl4pPr indent="-357187" lvl="3" marL="1828800" algn="l">
              <a:lnSpc>
                <a:spcPct val="120000"/>
              </a:lnSpc>
              <a:spcBef>
                <a:spcPts val="1473"/>
              </a:spcBef>
              <a:spcAft>
                <a:spcPts val="0"/>
              </a:spcAft>
              <a:buSzPts val="2025"/>
              <a:buFont typeface="Arial"/>
              <a:buChar char="•"/>
              <a:defRPr sz="2000">
                <a:latin typeface="Arial"/>
                <a:ea typeface="Arial"/>
                <a:cs typeface="Arial"/>
                <a:sym typeface="Arial"/>
              </a:defRPr>
            </a:lvl4pPr>
            <a:lvl5pPr indent="-357187" lvl="4" marL="2286000" algn="l">
              <a:lnSpc>
                <a:spcPct val="120000"/>
              </a:lnSpc>
              <a:spcBef>
                <a:spcPts val="1473"/>
              </a:spcBef>
              <a:spcAft>
                <a:spcPts val="0"/>
              </a:spcAft>
              <a:buSzPts val="2025"/>
              <a:buFont typeface="Arial"/>
              <a:buChar char="•"/>
              <a:defRPr sz="2000">
                <a:latin typeface="Arial"/>
                <a:ea typeface="Arial"/>
                <a:cs typeface="Arial"/>
                <a:sym typeface="Arial"/>
              </a:defRPr>
            </a:lvl5pPr>
            <a:lvl6pPr indent="-357187" lvl="5" marL="2743200" algn="l">
              <a:lnSpc>
                <a:spcPct val="100000"/>
              </a:lnSpc>
              <a:spcBef>
                <a:spcPts val="3093"/>
              </a:spcBef>
              <a:spcAft>
                <a:spcPts val="0"/>
              </a:spcAft>
              <a:buSzPts val="2025"/>
              <a:buChar char="•"/>
              <a:defRPr/>
            </a:lvl6pPr>
            <a:lvl7pPr indent="-357187" lvl="6" marL="3200400" algn="l">
              <a:lnSpc>
                <a:spcPct val="100000"/>
              </a:lnSpc>
              <a:spcBef>
                <a:spcPts val="3093"/>
              </a:spcBef>
              <a:spcAft>
                <a:spcPts val="0"/>
              </a:spcAft>
              <a:buSzPts val="2025"/>
              <a:buChar char="•"/>
              <a:defRPr/>
            </a:lvl7pPr>
            <a:lvl8pPr indent="-357187" lvl="7" marL="3657600" algn="l">
              <a:lnSpc>
                <a:spcPct val="100000"/>
              </a:lnSpc>
              <a:spcBef>
                <a:spcPts val="3093"/>
              </a:spcBef>
              <a:spcAft>
                <a:spcPts val="0"/>
              </a:spcAft>
              <a:buSzPts val="2025"/>
              <a:buChar char="•"/>
              <a:defRPr/>
            </a:lvl8pPr>
            <a:lvl9pPr indent="-357187" lvl="8" marL="4114800" algn="l">
              <a:lnSpc>
                <a:spcPct val="100000"/>
              </a:lnSpc>
              <a:spcBef>
                <a:spcPts val="3093"/>
              </a:spcBef>
              <a:spcAft>
                <a:spcPts val="0"/>
              </a:spcAft>
              <a:buSzPts val="2025"/>
              <a:buChar char="•"/>
              <a:defRPr/>
            </a:lvl9pPr>
          </a:lstStyle>
          <a:p/>
        </p:txBody>
      </p:sp>
      <p:sp>
        <p:nvSpPr>
          <p:cNvPr id="60" name="Google Shape;60;p138"/>
          <p:cNvSpPr txBox="1"/>
          <p:nvPr>
            <p:ph idx="10" type="dt"/>
          </p:nvPr>
        </p:nvSpPr>
        <p:spPr>
          <a:xfrm>
            <a:off x="5795968" y="6165859"/>
            <a:ext cx="15843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p138"/>
          <p:cNvSpPr txBox="1"/>
          <p:nvPr>
            <p:ph idx="12" type="sldNum"/>
          </p:nvPr>
        </p:nvSpPr>
        <p:spPr>
          <a:xfrm>
            <a:off x="401836" y="6250787"/>
            <a:ext cx="2133000" cy="365100"/>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Section Bullets">
  <p:cSld name="5_Section Bullets">
    <p:spTree>
      <p:nvGrpSpPr>
        <p:cNvPr id="62" name="Shape 62"/>
        <p:cNvGrpSpPr/>
        <p:nvPr/>
      </p:nvGrpSpPr>
      <p:grpSpPr>
        <a:xfrm>
          <a:off x="0" y="0"/>
          <a:ext cx="0" cy="0"/>
          <a:chOff x="0" y="0"/>
          <a:chExt cx="0" cy="0"/>
        </a:xfrm>
      </p:grpSpPr>
      <p:sp>
        <p:nvSpPr>
          <p:cNvPr id="63" name="Google Shape;63;p139"/>
          <p:cNvSpPr txBox="1"/>
          <p:nvPr>
            <p:ph type="title"/>
          </p:nvPr>
        </p:nvSpPr>
        <p:spPr>
          <a:xfrm>
            <a:off x="1331640" y="274638"/>
            <a:ext cx="6480600" cy="994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9"/>
          <p:cNvSpPr txBox="1"/>
          <p:nvPr>
            <p:ph idx="1" type="body"/>
          </p:nvPr>
        </p:nvSpPr>
        <p:spPr>
          <a:xfrm>
            <a:off x="611189" y="1268763"/>
            <a:ext cx="7921500" cy="4463700"/>
          </a:xfrm>
          <a:prstGeom prst="rect">
            <a:avLst/>
          </a:prstGeom>
          <a:noFill/>
          <a:ln>
            <a:noFill/>
          </a:ln>
        </p:spPr>
        <p:txBody>
          <a:bodyPr anchorCtr="0" anchor="t" bIns="0" lIns="0" spcFirstLastPara="1" rIns="0" wrap="square" tIns="0">
            <a:noAutofit/>
          </a:bodyPr>
          <a:lstStyle>
            <a:lvl1pPr indent="-357187" lvl="0" marL="457200" algn="l">
              <a:lnSpc>
                <a:spcPct val="120000"/>
              </a:lnSpc>
              <a:spcBef>
                <a:spcPts val="1473"/>
              </a:spcBef>
              <a:spcAft>
                <a:spcPts val="0"/>
              </a:spcAft>
              <a:buSzPts val="2025"/>
              <a:buFont typeface="Arial"/>
              <a:buChar char="•"/>
              <a:defRPr b="0" i="0" sz="2000">
                <a:latin typeface="Helvetica Neue"/>
                <a:ea typeface="Helvetica Neue"/>
                <a:cs typeface="Helvetica Neue"/>
                <a:sym typeface="Helvetica Neue"/>
              </a:defRPr>
            </a:lvl1pPr>
            <a:lvl2pPr indent="-357187" lvl="1" marL="914400" algn="l">
              <a:lnSpc>
                <a:spcPct val="120000"/>
              </a:lnSpc>
              <a:spcBef>
                <a:spcPts val="1473"/>
              </a:spcBef>
              <a:spcAft>
                <a:spcPts val="0"/>
              </a:spcAft>
              <a:buSzPts val="2025"/>
              <a:buFont typeface="Arial"/>
              <a:buChar char="•"/>
              <a:defRPr sz="2000">
                <a:latin typeface="Arial"/>
                <a:ea typeface="Arial"/>
                <a:cs typeface="Arial"/>
                <a:sym typeface="Arial"/>
              </a:defRPr>
            </a:lvl2pPr>
            <a:lvl3pPr indent="-357187" lvl="2" marL="1371600" algn="l">
              <a:lnSpc>
                <a:spcPct val="120000"/>
              </a:lnSpc>
              <a:spcBef>
                <a:spcPts val="1473"/>
              </a:spcBef>
              <a:spcAft>
                <a:spcPts val="0"/>
              </a:spcAft>
              <a:buSzPts val="2025"/>
              <a:buFont typeface="Arial"/>
              <a:buChar char="•"/>
              <a:defRPr sz="2000">
                <a:latin typeface="Arial"/>
                <a:ea typeface="Arial"/>
                <a:cs typeface="Arial"/>
                <a:sym typeface="Arial"/>
              </a:defRPr>
            </a:lvl3pPr>
            <a:lvl4pPr indent="-357187" lvl="3" marL="1828800" algn="l">
              <a:lnSpc>
                <a:spcPct val="120000"/>
              </a:lnSpc>
              <a:spcBef>
                <a:spcPts val="1473"/>
              </a:spcBef>
              <a:spcAft>
                <a:spcPts val="0"/>
              </a:spcAft>
              <a:buSzPts val="2025"/>
              <a:buFont typeface="Arial"/>
              <a:buChar char="•"/>
              <a:defRPr sz="2000">
                <a:latin typeface="Arial"/>
                <a:ea typeface="Arial"/>
                <a:cs typeface="Arial"/>
                <a:sym typeface="Arial"/>
              </a:defRPr>
            </a:lvl4pPr>
            <a:lvl5pPr indent="-357187" lvl="4" marL="2286000" algn="l">
              <a:lnSpc>
                <a:spcPct val="120000"/>
              </a:lnSpc>
              <a:spcBef>
                <a:spcPts val="1473"/>
              </a:spcBef>
              <a:spcAft>
                <a:spcPts val="0"/>
              </a:spcAft>
              <a:buSzPts val="2025"/>
              <a:buFont typeface="Arial"/>
              <a:buChar char="•"/>
              <a:defRPr sz="2000">
                <a:latin typeface="Arial"/>
                <a:ea typeface="Arial"/>
                <a:cs typeface="Arial"/>
                <a:sym typeface="Arial"/>
              </a:defRPr>
            </a:lvl5pPr>
            <a:lvl6pPr indent="-357187" lvl="5" marL="2743200" algn="l">
              <a:lnSpc>
                <a:spcPct val="100000"/>
              </a:lnSpc>
              <a:spcBef>
                <a:spcPts val="3093"/>
              </a:spcBef>
              <a:spcAft>
                <a:spcPts val="0"/>
              </a:spcAft>
              <a:buSzPts val="2025"/>
              <a:buChar char="•"/>
              <a:defRPr/>
            </a:lvl6pPr>
            <a:lvl7pPr indent="-357187" lvl="6" marL="3200400" algn="l">
              <a:lnSpc>
                <a:spcPct val="100000"/>
              </a:lnSpc>
              <a:spcBef>
                <a:spcPts val="3093"/>
              </a:spcBef>
              <a:spcAft>
                <a:spcPts val="0"/>
              </a:spcAft>
              <a:buSzPts val="2025"/>
              <a:buChar char="•"/>
              <a:defRPr/>
            </a:lvl7pPr>
            <a:lvl8pPr indent="-357187" lvl="7" marL="3657600" algn="l">
              <a:lnSpc>
                <a:spcPct val="100000"/>
              </a:lnSpc>
              <a:spcBef>
                <a:spcPts val="3093"/>
              </a:spcBef>
              <a:spcAft>
                <a:spcPts val="0"/>
              </a:spcAft>
              <a:buSzPts val="2025"/>
              <a:buChar char="•"/>
              <a:defRPr/>
            </a:lvl8pPr>
            <a:lvl9pPr indent="-357187" lvl="8" marL="4114800" algn="l">
              <a:lnSpc>
                <a:spcPct val="100000"/>
              </a:lnSpc>
              <a:spcBef>
                <a:spcPts val="3093"/>
              </a:spcBef>
              <a:spcAft>
                <a:spcPts val="0"/>
              </a:spcAft>
              <a:buSzPts val="2025"/>
              <a:buChar char="•"/>
              <a:defRPr/>
            </a:lvl9pPr>
          </a:lstStyle>
          <a:p/>
        </p:txBody>
      </p:sp>
      <p:sp>
        <p:nvSpPr>
          <p:cNvPr id="65" name="Google Shape;65;p139"/>
          <p:cNvSpPr txBox="1"/>
          <p:nvPr>
            <p:ph idx="10" type="dt"/>
          </p:nvPr>
        </p:nvSpPr>
        <p:spPr>
          <a:xfrm>
            <a:off x="5795968" y="6165859"/>
            <a:ext cx="15843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 name="Google Shape;66;p139"/>
          <p:cNvSpPr txBox="1"/>
          <p:nvPr>
            <p:ph idx="12" type="sldNum"/>
          </p:nvPr>
        </p:nvSpPr>
        <p:spPr>
          <a:xfrm>
            <a:off x="401836" y="6250787"/>
            <a:ext cx="2133000" cy="365100"/>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Section Bullets">
  <p:cSld name="6_Section Bullets">
    <p:spTree>
      <p:nvGrpSpPr>
        <p:cNvPr id="67" name="Shape 67"/>
        <p:cNvGrpSpPr/>
        <p:nvPr/>
      </p:nvGrpSpPr>
      <p:grpSpPr>
        <a:xfrm>
          <a:off x="0" y="0"/>
          <a:ext cx="0" cy="0"/>
          <a:chOff x="0" y="0"/>
          <a:chExt cx="0" cy="0"/>
        </a:xfrm>
      </p:grpSpPr>
      <p:sp>
        <p:nvSpPr>
          <p:cNvPr id="68" name="Google Shape;68;p140"/>
          <p:cNvSpPr txBox="1"/>
          <p:nvPr>
            <p:ph type="title"/>
          </p:nvPr>
        </p:nvSpPr>
        <p:spPr>
          <a:xfrm>
            <a:off x="1331640" y="274638"/>
            <a:ext cx="6480600" cy="994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40"/>
          <p:cNvSpPr txBox="1"/>
          <p:nvPr>
            <p:ph idx="1" type="body"/>
          </p:nvPr>
        </p:nvSpPr>
        <p:spPr>
          <a:xfrm>
            <a:off x="611189" y="1268763"/>
            <a:ext cx="7921500" cy="4463700"/>
          </a:xfrm>
          <a:prstGeom prst="rect">
            <a:avLst/>
          </a:prstGeom>
          <a:noFill/>
          <a:ln>
            <a:noFill/>
          </a:ln>
        </p:spPr>
        <p:txBody>
          <a:bodyPr anchorCtr="0" anchor="t" bIns="0" lIns="0" spcFirstLastPara="1" rIns="0" wrap="square" tIns="0">
            <a:noAutofit/>
          </a:bodyPr>
          <a:lstStyle>
            <a:lvl1pPr indent="-357187" lvl="0" marL="457200" algn="l">
              <a:lnSpc>
                <a:spcPct val="120000"/>
              </a:lnSpc>
              <a:spcBef>
                <a:spcPts val="1473"/>
              </a:spcBef>
              <a:spcAft>
                <a:spcPts val="0"/>
              </a:spcAft>
              <a:buSzPts val="2025"/>
              <a:buFont typeface="Arial"/>
              <a:buChar char="•"/>
              <a:defRPr b="0" i="0" sz="2000">
                <a:latin typeface="Helvetica Neue"/>
                <a:ea typeface="Helvetica Neue"/>
                <a:cs typeface="Helvetica Neue"/>
                <a:sym typeface="Helvetica Neue"/>
              </a:defRPr>
            </a:lvl1pPr>
            <a:lvl2pPr indent="-357187" lvl="1" marL="914400" algn="l">
              <a:lnSpc>
                <a:spcPct val="120000"/>
              </a:lnSpc>
              <a:spcBef>
                <a:spcPts val="1473"/>
              </a:spcBef>
              <a:spcAft>
                <a:spcPts val="0"/>
              </a:spcAft>
              <a:buSzPts val="2025"/>
              <a:buFont typeface="Arial"/>
              <a:buChar char="•"/>
              <a:defRPr sz="2000">
                <a:latin typeface="Arial"/>
                <a:ea typeface="Arial"/>
                <a:cs typeface="Arial"/>
                <a:sym typeface="Arial"/>
              </a:defRPr>
            </a:lvl2pPr>
            <a:lvl3pPr indent="-357187" lvl="2" marL="1371600" algn="l">
              <a:lnSpc>
                <a:spcPct val="120000"/>
              </a:lnSpc>
              <a:spcBef>
                <a:spcPts val="1473"/>
              </a:spcBef>
              <a:spcAft>
                <a:spcPts val="0"/>
              </a:spcAft>
              <a:buSzPts val="2025"/>
              <a:buFont typeface="Arial"/>
              <a:buChar char="•"/>
              <a:defRPr sz="2000">
                <a:latin typeface="Arial"/>
                <a:ea typeface="Arial"/>
                <a:cs typeface="Arial"/>
                <a:sym typeface="Arial"/>
              </a:defRPr>
            </a:lvl3pPr>
            <a:lvl4pPr indent="-357187" lvl="3" marL="1828800" algn="l">
              <a:lnSpc>
                <a:spcPct val="120000"/>
              </a:lnSpc>
              <a:spcBef>
                <a:spcPts val="1473"/>
              </a:spcBef>
              <a:spcAft>
                <a:spcPts val="0"/>
              </a:spcAft>
              <a:buSzPts val="2025"/>
              <a:buFont typeface="Arial"/>
              <a:buChar char="•"/>
              <a:defRPr sz="2000">
                <a:latin typeface="Arial"/>
                <a:ea typeface="Arial"/>
                <a:cs typeface="Arial"/>
                <a:sym typeface="Arial"/>
              </a:defRPr>
            </a:lvl4pPr>
            <a:lvl5pPr indent="-357187" lvl="4" marL="2286000" algn="l">
              <a:lnSpc>
                <a:spcPct val="120000"/>
              </a:lnSpc>
              <a:spcBef>
                <a:spcPts val="1473"/>
              </a:spcBef>
              <a:spcAft>
                <a:spcPts val="0"/>
              </a:spcAft>
              <a:buSzPts val="2025"/>
              <a:buFont typeface="Arial"/>
              <a:buChar char="•"/>
              <a:defRPr sz="2000">
                <a:latin typeface="Arial"/>
                <a:ea typeface="Arial"/>
                <a:cs typeface="Arial"/>
                <a:sym typeface="Arial"/>
              </a:defRPr>
            </a:lvl5pPr>
            <a:lvl6pPr indent="-357187" lvl="5" marL="2743200" algn="l">
              <a:lnSpc>
                <a:spcPct val="100000"/>
              </a:lnSpc>
              <a:spcBef>
                <a:spcPts val="3093"/>
              </a:spcBef>
              <a:spcAft>
                <a:spcPts val="0"/>
              </a:spcAft>
              <a:buSzPts val="2025"/>
              <a:buChar char="•"/>
              <a:defRPr/>
            </a:lvl6pPr>
            <a:lvl7pPr indent="-357187" lvl="6" marL="3200400" algn="l">
              <a:lnSpc>
                <a:spcPct val="100000"/>
              </a:lnSpc>
              <a:spcBef>
                <a:spcPts val="3093"/>
              </a:spcBef>
              <a:spcAft>
                <a:spcPts val="0"/>
              </a:spcAft>
              <a:buSzPts val="2025"/>
              <a:buChar char="•"/>
              <a:defRPr/>
            </a:lvl7pPr>
            <a:lvl8pPr indent="-357187" lvl="7" marL="3657600" algn="l">
              <a:lnSpc>
                <a:spcPct val="100000"/>
              </a:lnSpc>
              <a:spcBef>
                <a:spcPts val="3093"/>
              </a:spcBef>
              <a:spcAft>
                <a:spcPts val="0"/>
              </a:spcAft>
              <a:buSzPts val="2025"/>
              <a:buChar char="•"/>
              <a:defRPr/>
            </a:lvl8pPr>
            <a:lvl9pPr indent="-357187" lvl="8" marL="4114800" algn="l">
              <a:lnSpc>
                <a:spcPct val="100000"/>
              </a:lnSpc>
              <a:spcBef>
                <a:spcPts val="3093"/>
              </a:spcBef>
              <a:spcAft>
                <a:spcPts val="0"/>
              </a:spcAft>
              <a:buSzPts val="2025"/>
              <a:buChar char="•"/>
              <a:defRPr/>
            </a:lvl9pPr>
          </a:lstStyle>
          <a:p/>
        </p:txBody>
      </p:sp>
      <p:sp>
        <p:nvSpPr>
          <p:cNvPr id="70" name="Google Shape;70;p140"/>
          <p:cNvSpPr txBox="1"/>
          <p:nvPr>
            <p:ph idx="10" type="dt"/>
          </p:nvPr>
        </p:nvSpPr>
        <p:spPr>
          <a:xfrm>
            <a:off x="5795968" y="6165859"/>
            <a:ext cx="15843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40"/>
          <p:cNvSpPr txBox="1"/>
          <p:nvPr>
            <p:ph idx="12" type="sldNum"/>
          </p:nvPr>
        </p:nvSpPr>
        <p:spPr>
          <a:xfrm>
            <a:off x="401836" y="6250787"/>
            <a:ext cx="2133000" cy="365100"/>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Section Bullets">
  <p:cSld name="7_Section Bullets">
    <p:spTree>
      <p:nvGrpSpPr>
        <p:cNvPr id="72" name="Shape 72"/>
        <p:cNvGrpSpPr/>
        <p:nvPr/>
      </p:nvGrpSpPr>
      <p:grpSpPr>
        <a:xfrm>
          <a:off x="0" y="0"/>
          <a:ext cx="0" cy="0"/>
          <a:chOff x="0" y="0"/>
          <a:chExt cx="0" cy="0"/>
        </a:xfrm>
      </p:grpSpPr>
      <p:sp>
        <p:nvSpPr>
          <p:cNvPr id="73" name="Google Shape;73;p142"/>
          <p:cNvSpPr txBox="1"/>
          <p:nvPr>
            <p:ph type="title"/>
          </p:nvPr>
        </p:nvSpPr>
        <p:spPr>
          <a:xfrm>
            <a:off x="1331640" y="274638"/>
            <a:ext cx="6480600" cy="994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42"/>
          <p:cNvSpPr txBox="1"/>
          <p:nvPr>
            <p:ph idx="1" type="body"/>
          </p:nvPr>
        </p:nvSpPr>
        <p:spPr>
          <a:xfrm>
            <a:off x="611189" y="1268763"/>
            <a:ext cx="7921500" cy="4463700"/>
          </a:xfrm>
          <a:prstGeom prst="rect">
            <a:avLst/>
          </a:prstGeom>
          <a:noFill/>
          <a:ln>
            <a:noFill/>
          </a:ln>
        </p:spPr>
        <p:txBody>
          <a:bodyPr anchorCtr="0" anchor="t" bIns="0" lIns="0" spcFirstLastPara="1" rIns="0" wrap="square" tIns="0">
            <a:noAutofit/>
          </a:bodyPr>
          <a:lstStyle>
            <a:lvl1pPr indent="-357187" lvl="0" marL="457200" algn="l">
              <a:lnSpc>
                <a:spcPct val="120000"/>
              </a:lnSpc>
              <a:spcBef>
                <a:spcPts val="1473"/>
              </a:spcBef>
              <a:spcAft>
                <a:spcPts val="0"/>
              </a:spcAft>
              <a:buSzPts val="2025"/>
              <a:buFont typeface="Arial"/>
              <a:buChar char="•"/>
              <a:defRPr b="0" i="0" sz="2000">
                <a:latin typeface="Helvetica Neue"/>
                <a:ea typeface="Helvetica Neue"/>
                <a:cs typeface="Helvetica Neue"/>
                <a:sym typeface="Helvetica Neue"/>
              </a:defRPr>
            </a:lvl1pPr>
            <a:lvl2pPr indent="-357187" lvl="1" marL="914400" algn="l">
              <a:lnSpc>
                <a:spcPct val="120000"/>
              </a:lnSpc>
              <a:spcBef>
                <a:spcPts val="1473"/>
              </a:spcBef>
              <a:spcAft>
                <a:spcPts val="0"/>
              </a:spcAft>
              <a:buSzPts val="2025"/>
              <a:buFont typeface="Arial"/>
              <a:buChar char="•"/>
              <a:defRPr sz="2000">
                <a:latin typeface="Arial"/>
                <a:ea typeface="Arial"/>
                <a:cs typeface="Arial"/>
                <a:sym typeface="Arial"/>
              </a:defRPr>
            </a:lvl2pPr>
            <a:lvl3pPr indent="-357187" lvl="2" marL="1371600" algn="l">
              <a:lnSpc>
                <a:spcPct val="120000"/>
              </a:lnSpc>
              <a:spcBef>
                <a:spcPts val="1473"/>
              </a:spcBef>
              <a:spcAft>
                <a:spcPts val="0"/>
              </a:spcAft>
              <a:buSzPts val="2025"/>
              <a:buFont typeface="Arial"/>
              <a:buChar char="•"/>
              <a:defRPr sz="2000">
                <a:latin typeface="Arial"/>
                <a:ea typeface="Arial"/>
                <a:cs typeface="Arial"/>
                <a:sym typeface="Arial"/>
              </a:defRPr>
            </a:lvl3pPr>
            <a:lvl4pPr indent="-357187" lvl="3" marL="1828800" algn="l">
              <a:lnSpc>
                <a:spcPct val="120000"/>
              </a:lnSpc>
              <a:spcBef>
                <a:spcPts val="1473"/>
              </a:spcBef>
              <a:spcAft>
                <a:spcPts val="0"/>
              </a:spcAft>
              <a:buSzPts val="2025"/>
              <a:buFont typeface="Arial"/>
              <a:buChar char="•"/>
              <a:defRPr sz="2000">
                <a:latin typeface="Arial"/>
                <a:ea typeface="Arial"/>
                <a:cs typeface="Arial"/>
                <a:sym typeface="Arial"/>
              </a:defRPr>
            </a:lvl4pPr>
            <a:lvl5pPr indent="-357187" lvl="4" marL="2286000" algn="l">
              <a:lnSpc>
                <a:spcPct val="120000"/>
              </a:lnSpc>
              <a:spcBef>
                <a:spcPts val="1473"/>
              </a:spcBef>
              <a:spcAft>
                <a:spcPts val="0"/>
              </a:spcAft>
              <a:buSzPts val="2025"/>
              <a:buFont typeface="Arial"/>
              <a:buChar char="•"/>
              <a:defRPr sz="2000">
                <a:latin typeface="Arial"/>
                <a:ea typeface="Arial"/>
                <a:cs typeface="Arial"/>
                <a:sym typeface="Arial"/>
              </a:defRPr>
            </a:lvl5pPr>
            <a:lvl6pPr indent="-357187" lvl="5" marL="2743200" algn="l">
              <a:lnSpc>
                <a:spcPct val="100000"/>
              </a:lnSpc>
              <a:spcBef>
                <a:spcPts val="3093"/>
              </a:spcBef>
              <a:spcAft>
                <a:spcPts val="0"/>
              </a:spcAft>
              <a:buSzPts val="2025"/>
              <a:buChar char="•"/>
              <a:defRPr/>
            </a:lvl6pPr>
            <a:lvl7pPr indent="-357187" lvl="6" marL="3200400" algn="l">
              <a:lnSpc>
                <a:spcPct val="100000"/>
              </a:lnSpc>
              <a:spcBef>
                <a:spcPts val="3093"/>
              </a:spcBef>
              <a:spcAft>
                <a:spcPts val="0"/>
              </a:spcAft>
              <a:buSzPts val="2025"/>
              <a:buChar char="•"/>
              <a:defRPr/>
            </a:lvl7pPr>
            <a:lvl8pPr indent="-357187" lvl="7" marL="3657600" algn="l">
              <a:lnSpc>
                <a:spcPct val="100000"/>
              </a:lnSpc>
              <a:spcBef>
                <a:spcPts val="3093"/>
              </a:spcBef>
              <a:spcAft>
                <a:spcPts val="0"/>
              </a:spcAft>
              <a:buSzPts val="2025"/>
              <a:buChar char="•"/>
              <a:defRPr/>
            </a:lvl8pPr>
            <a:lvl9pPr indent="-357187" lvl="8" marL="4114800" algn="l">
              <a:lnSpc>
                <a:spcPct val="100000"/>
              </a:lnSpc>
              <a:spcBef>
                <a:spcPts val="3093"/>
              </a:spcBef>
              <a:spcAft>
                <a:spcPts val="0"/>
              </a:spcAft>
              <a:buSzPts val="2025"/>
              <a:buChar char="•"/>
              <a:defRPr/>
            </a:lvl9pPr>
          </a:lstStyle>
          <a:p/>
        </p:txBody>
      </p:sp>
      <p:sp>
        <p:nvSpPr>
          <p:cNvPr id="75" name="Google Shape;75;p142"/>
          <p:cNvSpPr txBox="1"/>
          <p:nvPr>
            <p:ph idx="10" type="dt"/>
          </p:nvPr>
        </p:nvSpPr>
        <p:spPr>
          <a:xfrm>
            <a:off x="5795968" y="6165859"/>
            <a:ext cx="15843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p142"/>
          <p:cNvSpPr txBox="1"/>
          <p:nvPr>
            <p:ph idx="12" type="sldNum"/>
          </p:nvPr>
        </p:nvSpPr>
        <p:spPr>
          <a:xfrm>
            <a:off x="401836" y="6250787"/>
            <a:ext cx="2133000" cy="365100"/>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Section Bullets">
  <p:cSld name="8_Section Bullets">
    <p:spTree>
      <p:nvGrpSpPr>
        <p:cNvPr id="77" name="Shape 77"/>
        <p:cNvGrpSpPr/>
        <p:nvPr/>
      </p:nvGrpSpPr>
      <p:grpSpPr>
        <a:xfrm>
          <a:off x="0" y="0"/>
          <a:ext cx="0" cy="0"/>
          <a:chOff x="0" y="0"/>
          <a:chExt cx="0" cy="0"/>
        </a:xfrm>
      </p:grpSpPr>
      <p:sp>
        <p:nvSpPr>
          <p:cNvPr id="78" name="Google Shape;78;p143"/>
          <p:cNvSpPr txBox="1"/>
          <p:nvPr>
            <p:ph type="title"/>
          </p:nvPr>
        </p:nvSpPr>
        <p:spPr>
          <a:xfrm>
            <a:off x="1331640" y="274638"/>
            <a:ext cx="6480600" cy="994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3"/>
          <p:cNvSpPr txBox="1"/>
          <p:nvPr>
            <p:ph idx="1" type="body"/>
          </p:nvPr>
        </p:nvSpPr>
        <p:spPr>
          <a:xfrm>
            <a:off x="611189" y="1268763"/>
            <a:ext cx="7921500" cy="4463700"/>
          </a:xfrm>
          <a:prstGeom prst="rect">
            <a:avLst/>
          </a:prstGeom>
          <a:noFill/>
          <a:ln>
            <a:noFill/>
          </a:ln>
        </p:spPr>
        <p:txBody>
          <a:bodyPr anchorCtr="0" anchor="t" bIns="0" lIns="0" spcFirstLastPara="1" rIns="0" wrap="square" tIns="0">
            <a:noAutofit/>
          </a:bodyPr>
          <a:lstStyle>
            <a:lvl1pPr indent="-357187" lvl="0" marL="457200" algn="l">
              <a:lnSpc>
                <a:spcPct val="120000"/>
              </a:lnSpc>
              <a:spcBef>
                <a:spcPts val="1473"/>
              </a:spcBef>
              <a:spcAft>
                <a:spcPts val="0"/>
              </a:spcAft>
              <a:buSzPts val="2025"/>
              <a:buFont typeface="Arial"/>
              <a:buChar char="•"/>
              <a:defRPr b="0" i="0" sz="2000">
                <a:latin typeface="Helvetica Neue"/>
                <a:ea typeface="Helvetica Neue"/>
                <a:cs typeface="Helvetica Neue"/>
                <a:sym typeface="Helvetica Neue"/>
              </a:defRPr>
            </a:lvl1pPr>
            <a:lvl2pPr indent="-357187" lvl="1" marL="914400" algn="l">
              <a:lnSpc>
                <a:spcPct val="120000"/>
              </a:lnSpc>
              <a:spcBef>
                <a:spcPts val="1473"/>
              </a:spcBef>
              <a:spcAft>
                <a:spcPts val="0"/>
              </a:spcAft>
              <a:buSzPts val="2025"/>
              <a:buFont typeface="Arial"/>
              <a:buChar char="•"/>
              <a:defRPr sz="2000">
                <a:latin typeface="Arial"/>
                <a:ea typeface="Arial"/>
                <a:cs typeface="Arial"/>
                <a:sym typeface="Arial"/>
              </a:defRPr>
            </a:lvl2pPr>
            <a:lvl3pPr indent="-357187" lvl="2" marL="1371600" algn="l">
              <a:lnSpc>
                <a:spcPct val="120000"/>
              </a:lnSpc>
              <a:spcBef>
                <a:spcPts val="1473"/>
              </a:spcBef>
              <a:spcAft>
                <a:spcPts val="0"/>
              </a:spcAft>
              <a:buSzPts val="2025"/>
              <a:buFont typeface="Arial"/>
              <a:buChar char="•"/>
              <a:defRPr sz="2000">
                <a:latin typeface="Arial"/>
                <a:ea typeface="Arial"/>
                <a:cs typeface="Arial"/>
                <a:sym typeface="Arial"/>
              </a:defRPr>
            </a:lvl3pPr>
            <a:lvl4pPr indent="-357187" lvl="3" marL="1828800" algn="l">
              <a:lnSpc>
                <a:spcPct val="120000"/>
              </a:lnSpc>
              <a:spcBef>
                <a:spcPts val="1473"/>
              </a:spcBef>
              <a:spcAft>
                <a:spcPts val="0"/>
              </a:spcAft>
              <a:buSzPts val="2025"/>
              <a:buFont typeface="Arial"/>
              <a:buChar char="•"/>
              <a:defRPr sz="2000">
                <a:latin typeface="Arial"/>
                <a:ea typeface="Arial"/>
                <a:cs typeface="Arial"/>
                <a:sym typeface="Arial"/>
              </a:defRPr>
            </a:lvl4pPr>
            <a:lvl5pPr indent="-357187" lvl="4" marL="2286000" algn="l">
              <a:lnSpc>
                <a:spcPct val="120000"/>
              </a:lnSpc>
              <a:spcBef>
                <a:spcPts val="1473"/>
              </a:spcBef>
              <a:spcAft>
                <a:spcPts val="0"/>
              </a:spcAft>
              <a:buSzPts val="2025"/>
              <a:buFont typeface="Arial"/>
              <a:buChar char="•"/>
              <a:defRPr sz="2000">
                <a:latin typeface="Arial"/>
                <a:ea typeface="Arial"/>
                <a:cs typeface="Arial"/>
                <a:sym typeface="Arial"/>
              </a:defRPr>
            </a:lvl5pPr>
            <a:lvl6pPr indent="-357187" lvl="5" marL="2743200" algn="l">
              <a:lnSpc>
                <a:spcPct val="100000"/>
              </a:lnSpc>
              <a:spcBef>
                <a:spcPts val="3093"/>
              </a:spcBef>
              <a:spcAft>
                <a:spcPts val="0"/>
              </a:spcAft>
              <a:buSzPts val="2025"/>
              <a:buChar char="•"/>
              <a:defRPr/>
            </a:lvl6pPr>
            <a:lvl7pPr indent="-357187" lvl="6" marL="3200400" algn="l">
              <a:lnSpc>
                <a:spcPct val="100000"/>
              </a:lnSpc>
              <a:spcBef>
                <a:spcPts val="3093"/>
              </a:spcBef>
              <a:spcAft>
                <a:spcPts val="0"/>
              </a:spcAft>
              <a:buSzPts val="2025"/>
              <a:buChar char="•"/>
              <a:defRPr/>
            </a:lvl7pPr>
            <a:lvl8pPr indent="-357187" lvl="7" marL="3657600" algn="l">
              <a:lnSpc>
                <a:spcPct val="100000"/>
              </a:lnSpc>
              <a:spcBef>
                <a:spcPts val="3093"/>
              </a:spcBef>
              <a:spcAft>
                <a:spcPts val="0"/>
              </a:spcAft>
              <a:buSzPts val="2025"/>
              <a:buChar char="•"/>
              <a:defRPr/>
            </a:lvl8pPr>
            <a:lvl9pPr indent="-357187" lvl="8" marL="4114800" algn="l">
              <a:lnSpc>
                <a:spcPct val="100000"/>
              </a:lnSpc>
              <a:spcBef>
                <a:spcPts val="3093"/>
              </a:spcBef>
              <a:spcAft>
                <a:spcPts val="0"/>
              </a:spcAft>
              <a:buSzPts val="2025"/>
              <a:buChar char="•"/>
              <a:defRPr/>
            </a:lvl9pPr>
          </a:lstStyle>
          <a:p/>
        </p:txBody>
      </p:sp>
      <p:sp>
        <p:nvSpPr>
          <p:cNvPr id="80" name="Google Shape;80;p143"/>
          <p:cNvSpPr txBox="1"/>
          <p:nvPr>
            <p:ph idx="10" type="dt"/>
          </p:nvPr>
        </p:nvSpPr>
        <p:spPr>
          <a:xfrm>
            <a:off x="5795968" y="6165859"/>
            <a:ext cx="15843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1" name="Google Shape;81;p143"/>
          <p:cNvSpPr txBox="1"/>
          <p:nvPr>
            <p:ph idx="12" type="sldNum"/>
          </p:nvPr>
        </p:nvSpPr>
        <p:spPr>
          <a:xfrm>
            <a:off x="401836" y="6250787"/>
            <a:ext cx="2133000" cy="365100"/>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Section Bullets">
  <p:cSld name="9_Section Bullets">
    <p:spTree>
      <p:nvGrpSpPr>
        <p:cNvPr id="82" name="Shape 82"/>
        <p:cNvGrpSpPr/>
        <p:nvPr/>
      </p:nvGrpSpPr>
      <p:grpSpPr>
        <a:xfrm>
          <a:off x="0" y="0"/>
          <a:ext cx="0" cy="0"/>
          <a:chOff x="0" y="0"/>
          <a:chExt cx="0" cy="0"/>
        </a:xfrm>
      </p:grpSpPr>
      <p:sp>
        <p:nvSpPr>
          <p:cNvPr id="83" name="Google Shape;83;p144"/>
          <p:cNvSpPr txBox="1"/>
          <p:nvPr>
            <p:ph type="title"/>
          </p:nvPr>
        </p:nvSpPr>
        <p:spPr>
          <a:xfrm>
            <a:off x="1331640" y="274638"/>
            <a:ext cx="6480600" cy="994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44"/>
          <p:cNvSpPr txBox="1"/>
          <p:nvPr>
            <p:ph idx="1" type="body"/>
          </p:nvPr>
        </p:nvSpPr>
        <p:spPr>
          <a:xfrm>
            <a:off x="611189" y="1268763"/>
            <a:ext cx="7921500" cy="4463700"/>
          </a:xfrm>
          <a:prstGeom prst="rect">
            <a:avLst/>
          </a:prstGeom>
          <a:noFill/>
          <a:ln>
            <a:noFill/>
          </a:ln>
        </p:spPr>
        <p:txBody>
          <a:bodyPr anchorCtr="0" anchor="t" bIns="0" lIns="0" spcFirstLastPara="1" rIns="0" wrap="square" tIns="0">
            <a:noAutofit/>
          </a:bodyPr>
          <a:lstStyle>
            <a:lvl1pPr indent="-357187" lvl="0" marL="457200" algn="l">
              <a:lnSpc>
                <a:spcPct val="120000"/>
              </a:lnSpc>
              <a:spcBef>
                <a:spcPts val="1473"/>
              </a:spcBef>
              <a:spcAft>
                <a:spcPts val="0"/>
              </a:spcAft>
              <a:buSzPts val="2025"/>
              <a:buFont typeface="Arial"/>
              <a:buChar char="•"/>
              <a:defRPr b="0" i="0" sz="2000">
                <a:latin typeface="Helvetica Neue"/>
                <a:ea typeface="Helvetica Neue"/>
                <a:cs typeface="Helvetica Neue"/>
                <a:sym typeface="Helvetica Neue"/>
              </a:defRPr>
            </a:lvl1pPr>
            <a:lvl2pPr indent="-357187" lvl="1" marL="914400" algn="l">
              <a:lnSpc>
                <a:spcPct val="120000"/>
              </a:lnSpc>
              <a:spcBef>
                <a:spcPts val="1473"/>
              </a:spcBef>
              <a:spcAft>
                <a:spcPts val="0"/>
              </a:spcAft>
              <a:buSzPts val="2025"/>
              <a:buFont typeface="Arial"/>
              <a:buChar char="•"/>
              <a:defRPr sz="2000">
                <a:latin typeface="Arial"/>
                <a:ea typeface="Arial"/>
                <a:cs typeface="Arial"/>
                <a:sym typeface="Arial"/>
              </a:defRPr>
            </a:lvl2pPr>
            <a:lvl3pPr indent="-357187" lvl="2" marL="1371600" algn="l">
              <a:lnSpc>
                <a:spcPct val="120000"/>
              </a:lnSpc>
              <a:spcBef>
                <a:spcPts val="1473"/>
              </a:spcBef>
              <a:spcAft>
                <a:spcPts val="0"/>
              </a:spcAft>
              <a:buSzPts val="2025"/>
              <a:buFont typeface="Arial"/>
              <a:buChar char="•"/>
              <a:defRPr sz="2000">
                <a:latin typeface="Arial"/>
                <a:ea typeface="Arial"/>
                <a:cs typeface="Arial"/>
                <a:sym typeface="Arial"/>
              </a:defRPr>
            </a:lvl3pPr>
            <a:lvl4pPr indent="-357187" lvl="3" marL="1828800" algn="l">
              <a:lnSpc>
                <a:spcPct val="120000"/>
              </a:lnSpc>
              <a:spcBef>
                <a:spcPts val="1473"/>
              </a:spcBef>
              <a:spcAft>
                <a:spcPts val="0"/>
              </a:spcAft>
              <a:buSzPts val="2025"/>
              <a:buFont typeface="Arial"/>
              <a:buChar char="•"/>
              <a:defRPr sz="2000">
                <a:latin typeface="Arial"/>
                <a:ea typeface="Arial"/>
                <a:cs typeface="Arial"/>
                <a:sym typeface="Arial"/>
              </a:defRPr>
            </a:lvl4pPr>
            <a:lvl5pPr indent="-357187" lvl="4" marL="2286000" algn="l">
              <a:lnSpc>
                <a:spcPct val="120000"/>
              </a:lnSpc>
              <a:spcBef>
                <a:spcPts val="1473"/>
              </a:spcBef>
              <a:spcAft>
                <a:spcPts val="0"/>
              </a:spcAft>
              <a:buSzPts val="2025"/>
              <a:buFont typeface="Arial"/>
              <a:buChar char="•"/>
              <a:defRPr sz="2000">
                <a:latin typeface="Arial"/>
                <a:ea typeface="Arial"/>
                <a:cs typeface="Arial"/>
                <a:sym typeface="Arial"/>
              </a:defRPr>
            </a:lvl5pPr>
            <a:lvl6pPr indent="-357187" lvl="5" marL="2743200" algn="l">
              <a:lnSpc>
                <a:spcPct val="100000"/>
              </a:lnSpc>
              <a:spcBef>
                <a:spcPts val="3093"/>
              </a:spcBef>
              <a:spcAft>
                <a:spcPts val="0"/>
              </a:spcAft>
              <a:buSzPts val="2025"/>
              <a:buChar char="•"/>
              <a:defRPr/>
            </a:lvl6pPr>
            <a:lvl7pPr indent="-357187" lvl="6" marL="3200400" algn="l">
              <a:lnSpc>
                <a:spcPct val="100000"/>
              </a:lnSpc>
              <a:spcBef>
                <a:spcPts val="3093"/>
              </a:spcBef>
              <a:spcAft>
                <a:spcPts val="0"/>
              </a:spcAft>
              <a:buSzPts val="2025"/>
              <a:buChar char="•"/>
              <a:defRPr/>
            </a:lvl7pPr>
            <a:lvl8pPr indent="-357187" lvl="7" marL="3657600" algn="l">
              <a:lnSpc>
                <a:spcPct val="100000"/>
              </a:lnSpc>
              <a:spcBef>
                <a:spcPts val="3093"/>
              </a:spcBef>
              <a:spcAft>
                <a:spcPts val="0"/>
              </a:spcAft>
              <a:buSzPts val="2025"/>
              <a:buChar char="•"/>
              <a:defRPr/>
            </a:lvl8pPr>
            <a:lvl9pPr indent="-357187" lvl="8" marL="4114800" algn="l">
              <a:lnSpc>
                <a:spcPct val="100000"/>
              </a:lnSpc>
              <a:spcBef>
                <a:spcPts val="3093"/>
              </a:spcBef>
              <a:spcAft>
                <a:spcPts val="0"/>
              </a:spcAft>
              <a:buSzPts val="2025"/>
              <a:buChar char="•"/>
              <a:defRPr/>
            </a:lvl9pPr>
          </a:lstStyle>
          <a:p/>
        </p:txBody>
      </p:sp>
      <p:sp>
        <p:nvSpPr>
          <p:cNvPr id="85" name="Google Shape;85;p144"/>
          <p:cNvSpPr txBox="1"/>
          <p:nvPr>
            <p:ph idx="10" type="dt"/>
          </p:nvPr>
        </p:nvSpPr>
        <p:spPr>
          <a:xfrm>
            <a:off x="5795968" y="6165859"/>
            <a:ext cx="15843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44"/>
          <p:cNvSpPr txBox="1"/>
          <p:nvPr>
            <p:ph idx="12" type="sldNum"/>
          </p:nvPr>
        </p:nvSpPr>
        <p:spPr>
          <a:xfrm>
            <a:off x="401836" y="6250787"/>
            <a:ext cx="2133000" cy="365100"/>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Section Bullets">
  <p:cSld name="10_Section Bullets">
    <p:spTree>
      <p:nvGrpSpPr>
        <p:cNvPr id="87" name="Shape 87"/>
        <p:cNvGrpSpPr/>
        <p:nvPr/>
      </p:nvGrpSpPr>
      <p:grpSpPr>
        <a:xfrm>
          <a:off x="0" y="0"/>
          <a:ext cx="0" cy="0"/>
          <a:chOff x="0" y="0"/>
          <a:chExt cx="0" cy="0"/>
        </a:xfrm>
      </p:grpSpPr>
      <p:sp>
        <p:nvSpPr>
          <p:cNvPr id="88" name="Google Shape;88;p145"/>
          <p:cNvSpPr txBox="1"/>
          <p:nvPr>
            <p:ph type="title"/>
          </p:nvPr>
        </p:nvSpPr>
        <p:spPr>
          <a:xfrm>
            <a:off x="1331640" y="274638"/>
            <a:ext cx="6480600" cy="994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45"/>
          <p:cNvSpPr txBox="1"/>
          <p:nvPr>
            <p:ph idx="1" type="body"/>
          </p:nvPr>
        </p:nvSpPr>
        <p:spPr>
          <a:xfrm>
            <a:off x="611189" y="1268763"/>
            <a:ext cx="7921500" cy="4463700"/>
          </a:xfrm>
          <a:prstGeom prst="rect">
            <a:avLst/>
          </a:prstGeom>
          <a:noFill/>
          <a:ln>
            <a:noFill/>
          </a:ln>
        </p:spPr>
        <p:txBody>
          <a:bodyPr anchorCtr="0" anchor="t" bIns="0" lIns="0" spcFirstLastPara="1" rIns="0" wrap="square" tIns="0">
            <a:noAutofit/>
          </a:bodyPr>
          <a:lstStyle>
            <a:lvl1pPr indent="-357187" lvl="0" marL="457200" algn="l">
              <a:lnSpc>
                <a:spcPct val="120000"/>
              </a:lnSpc>
              <a:spcBef>
                <a:spcPts val="1473"/>
              </a:spcBef>
              <a:spcAft>
                <a:spcPts val="0"/>
              </a:spcAft>
              <a:buSzPts val="2025"/>
              <a:buFont typeface="Arial"/>
              <a:buChar char="•"/>
              <a:defRPr b="0" i="0" sz="2000">
                <a:latin typeface="Helvetica Neue"/>
                <a:ea typeface="Helvetica Neue"/>
                <a:cs typeface="Helvetica Neue"/>
                <a:sym typeface="Helvetica Neue"/>
              </a:defRPr>
            </a:lvl1pPr>
            <a:lvl2pPr indent="-357187" lvl="1" marL="914400" algn="l">
              <a:lnSpc>
                <a:spcPct val="120000"/>
              </a:lnSpc>
              <a:spcBef>
                <a:spcPts val="1473"/>
              </a:spcBef>
              <a:spcAft>
                <a:spcPts val="0"/>
              </a:spcAft>
              <a:buSzPts val="2025"/>
              <a:buFont typeface="Arial"/>
              <a:buChar char="•"/>
              <a:defRPr sz="2000">
                <a:latin typeface="Arial"/>
                <a:ea typeface="Arial"/>
                <a:cs typeface="Arial"/>
                <a:sym typeface="Arial"/>
              </a:defRPr>
            </a:lvl2pPr>
            <a:lvl3pPr indent="-357187" lvl="2" marL="1371600" algn="l">
              <a:lnSpc>
                <a:spcPct val="120000"/>
              </a:lnSpc>
              <a:spcBef>
                <a:spcPts val="1473"/>
              </a:spcBef>
              <a:spcAft>
                <a:spcPts val="0"/>
              </a:spcAft>
              <a:buSzPts val="2025"/>
              <a:buFont typeface="Arial"/>
              <a:buChar char="•"/>
              <a:defRPr sz="2000">
                <a:latin typeface="Arial"/>
                <a:ea typeface="Arial"/>
                <a:cs typeface="Arial"/>
                <a:sym typeface="Arial"/>
              </a:defRPr>
            </a:lvl3pPr>
            <a:lvl4pPr indent="-357187" lvl="3" marL="1828800" algn="l">
              <a:lnSpc>
                <a:spcPct val="120000"/>
              </a:lnSpc>
              <a:spcBef>
                <a:spcPts val="1473"/>
              </a:spcBef>
              <a:spcAft>
                <a:spcPts val="0"/>
              </a:spcAft>
              <a:buSzPts val="2025"/>
              <a:buFont typeface="Arial"/>
              <a:buChar char="•"/>
              <a:defRPr sz="2000">
                <a:latin typeface="Arial"/>
                <a:ea typeface="Arial"/>
                <a:cs typeface="Arial"/>
                <a:sym typeface="Arial"/>
              </a:defRPr>
            </a:lvl4pPr>
            <a:lvl5pPr indent="-357187" lvl="4" marL="2286000" algn="l">
              <a:lnSpc>
                <a:spcPct val="120000"/>
              </a:lnSpc>
              <a:spcBef>
                <a:spcPts val="1473"/>
              </a:spcBef>
              <a:spcAft>
                <a:spcPts val="0"/>
              </a:spcAft>
              <a:buSzPts val="2025"/>
              <a:buFont typeface="Arial"/>
              <a:buChar char="•"/>
              <a:defRPr sz="2000">
                <a:latin typeface="Arial"/>
                <a:ea typeface="Arial"/>
                <a:cs typeface="Arial"/>
                <a:sym typeface="Arial"/>
              </a:defRPr>
            </a:lvl5pPr>
            <a:lvl6pPr indent="-357187" lvl="5" marL="2743200" algn="l">
              <a:lnSpc>
                <a:spcPct val="100000"/>
              </a:lnSpc>
              <a:spcBef>
                <a:spcPts val="3093"/>
              </a:spcBef>
              <a:spcAft>
                <a:spcPts val="0"/>
              </a:spcAft>
              <a:buSzPts val="2025"/>
              <a:buChar char="•"/>
              <a:defRPr/>
            </a:lvl6pPr>
            <a:lvl7pPr indent="-357187" lvl="6" marL="3200400" algn="l">
              <a:lnSpc>
                <a:spcPct val="100000"/>
              </a:lnSpc>
              <a:spcBef>
                <a:spcPts val="3093"/>
              </a:spcBef>
              <a:spcAft>
                <a:spcPts val="0"/>
              </a:spcAft>
              <a:buSzPts val="2025"/>
              <a:buChar char="•"/>
              <a:defRPr/>
            </a:lvl7pPr>
            <a:lvl8pPr indent="-357187" lvl="7" marL="3657600" algn="l">
              <a:lnSpc>
                <a:spcPct val="100000"/>
              </a:lnSpc>
              <a:spcBef>
                <a:spcPts val="3093"/>
              </a:spcBef>
              <a:spcAft>
                <a:spcPts val="0"/>
              </a:spcAft>
              <a:buSzPts val="2025"/>
              <a:buChar char="•"/>
              <a:defRPr/>
            </a:lvl8pPr>
            <a:lvl9pPr indent="-357187" lvl="8" marL="4114800" algn="l">
              <a:lnSpc>
                <a:spcPct val="100000"/>
              </a:lnSpc>
              <a:spcBef>
                <a:spcPts val="3093"/>
              </a:spcBef>
              <a:spcAft>
                <a:spcPts val="0"/>
              </a:spcAft>
              <a:buSzPts val="2025"/>
              <a:buChar char="•"/>
              <a:defRPr/>
            </a:lvl9pPr>
          </a:lstStyle>
          <a:p/>
        </p:txBody>
      </p:sp>
      <p:sp>
        <p:nvSpPr>
          <p:cNvPr id="90" name="Google Shape;90;p145"/>
          <p:cNvSpPr txBox="1"/>
          <p:nvPr>
            <p:ph idx="10" type="dt"/>
          </p:nvPr>
        </p:nvSpPr>
        <p:spPr>
          <a:xfrm>
            <a:off x="5795968" y="6165859"/>
            <a:ext cx="15843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1" name="Google Shape;91;p145"/>
          <p:cNvSpPr txBox="1"/>
          <p:nvPr>
            <p:ph idx="12" type="sldNum"/>
          </p:nvPr>
        </p:nvSpPr>
        <p:spPr>
          <a:xfrm>
            <a:off x="401836" y="6250787"/>
            <a:ext cx="2133000" cy="365100"/>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type="tx">
  <p:cSld name="TITLE_AND_BODY">
    <p:spTree>
      <p:nvGrpSpPr>
        <p:cNvPr id="17" name="Shape 17"/>
        <p:cNvGrpSpPr/>
        <p:nvPr/>
      </p:nvGrpSpPr>
      <p:grpSpPr>
        <a:xfrm>
          <a:off x="0" y="0"/>
          <a:ext cx="0" cy="0"/>
          <a:chOff x="0" y="0"/>
          <a:chExt cx="0" cy="0"/>
        </a:xfrm>
      </p:grpSpPr>
      <p:sp>
        <p:nvSpPr>
          <p:cNvPr id="18" name="Google Shape;18;p88"/>
          <p:cNvSpPr txBox="1"/>
          <p:nvPr>
            <p:ph type="title"/>
          </p:nvPr>
        </p:nvSpPr>
        <p:spPr>
          <a:xfrm>
            <a:off x="827584" y="232179"/>
            <a:ext cx="7914586" cy="615381"/>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8"/>
          <p:cNvSpPr txBox="1"/>
          <p:nvPr>
            <p:ph idx="1" type="body"/>
          </p:nvPr>
        </p:nvSpPr>
        <p:spPr>
          <a:xfrm>
            <a:off x="827584" y="1556792"/>
            <a:ext cx="7914586" cy="406565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473"/>
              </a:spcBef>
              <a:spcAft>
                <a:spcPts val="0"/>
              </a:spcAft>
              <a:buClr>
                <a:schemeClr val="dk1"/>
              </a:buClr>
              <a:buSzPts val="2025"/>
              <a:buNone/>
              <a:defRPr/>
            </a:lvl1pPr>
            <a:lvl2pPr indent="-314325" lvl="1" marL="914400" algn="l">
              <a:lnSpc>
                <a:spcPct val="120000"/>
              </a:lnSpc>
              <a:spcBef>
                <a:spcPts val="1473"/>
              </a:spcBef>
              <a:spcAft>
                <a:spcPts val="0"/>
              </a:spcAft>
              <a:buClr>
                <a:schemeClr val="dk1"/>
              </a:buClr>
              <a:buSzPts val="1350"/>
              <a:buChar char="•"/>
              <a:defRPr/>
            </a:lvl2pPr>
            <a:lvl3pPr indent="-314325" lvl="2" marL="1371600" algn="l">
              <a:lnSpc>
                <a:spcPct val="120000"/>
              </a:lnSpc>
              <a:spcBef>
                <a:spcPts val="1473"/>
              </a:spcBef>
              <a:spcAft>
                <a:spcPts val="0"/>
              </a:spcAft>
              <a:buClr>
                <a:schemeClr val="dk1"/>
              </a:buClr>
              <a:buSzPts val="1350"/>
              <a:buChar char="•"/>
              <a:defRPr/>
            </a:lvl3pPr>
            <a:lvl4pPr indent="-314325" lvl="3" marL="1828800" algn="l">
              <a:lnSpc>
                <a:spcPct val="120000"/>
              </a:lnSpc>
              <a:spcBef>
                <a:spcPts val="1473"/>
              </a:spcBef>
              <a:spcAft>
                <a:spcPts val="0"/>
              </a:spcAft>
              <a:buClr>
                <a:schemeClr val="dk1"/>
              </a:buClr>
              <a:buSzPts val="1350"/>
              <a:buChar char="•"/>
              <a:defRPr/>
            </a:lvl4pPr>
            <a:lvl5pPr indent="-314325" lvl="4" marL="2286000" algn="l">
              <a:lnSpc>
                <a:spcPct val="120000"/>
              </a:lnSpc>
              <a:spcBef>
                <a:spcPts val="1473"/>
              </a:spcBef>
              <a:spcAft>
                <a:spcPts val="0"/>
              </a:spcAft>
              <a:buClr>
                <a:schemeClr val="dk1"/>
              </a:buClr>
              <a:buSzPts val="1350"/>
              <a:buChar char="•"/>
              <a:defRPr/>
            </a:lvl5pPr>
            <a:lvl6pPr indent="-314325" lvl="5" marL="2743200" algn="l">
              <a:lnSpc>
                <a:spcPct val="100000"/>
              </a:lnSpc>
              <a:spcBef>
                <a:spcPts val="3093"/>
              </a:spcBef>
              <a:spcAft>
                <a:spcPts val="0"/>
              </a:spcAft>
              <a:buClr>
                <a:srgbClr val="747474"/>
              </a:buClr>
              <a:buSzPts val="1350"/>
              <a:buChar char="•"/>
              <a:defRPr/>
            </a:lvl6pPr>
            <a:lvl7pPr indent="-314325" lvl="6" marL="3200400" algn="l">
              <a:lnSpc>
                <a:spcPct val="100000"/>
              </a:lnSpc>
              <a:spcBef>
                <a:spcPts val="3093"/>
              </a:spcBef>
              <a:spcAft>
                <a:spcPts val="0"/>
              </a:spcAft>
              <a:buClr>
                <a:srgbClr val="747474"/>
              </a:buClr>
              <a:buSzPts val="1350"/>
              <a:buChar char="•"/>
              <a:defRPr/>
            </a:lvl7pPr>
            <a:lvl8pPr indent="-314325" lvl="7" marL="3657600" algn="l">
              <a:lnSpc>
                <a:spcPct val="100000"/>
              </a:lnSpc>
              <a:spcBef>
                <a:spcPts val="3093"/>
              </a:spcBef>
              <a:spcAft>
                <a:spcPts val="0"/>
              </a:spcAft>
              <a:buClr>
                <a:srgbClr val="747474"/>
              </a:buClr>
              <a:buSzPts val="1350"/>
              <a:buChar char="•"/>
              <a:defRPr/>
            </a:lvl8pPr>
            <a:lvl9pPr indent="-314325" lvl="8" marL="4114800" algn="l">
              <a:lnSpc>
                <a:spcPct val="100000"/>
              </a:lnSpc>
              <a:spcBef>
                <a:spcPts val="3093"/>
              </a:spcBef>
              <a:spcAft>
                <a:spcPts val="0"/>
              </a:spcAft>
              <a:buClr>
                <a:srgbClr val="747474"/>
              </a:buClr>
              <a:buSzPts val="1350"/>
              <a:buChar char="•"/>
              <a:defRPr/>
            </a:lvl9pPr>
          </a:lstStyle>
          <a:p/>
        </p:txBody>
      </p:sp>
      <p:sp>
        <p:nvSpPr>
          <p:cNvPr id="20" name="Google Shape;20;p88"/>
          <p:cNvSpPr txBox="1"/>
          <p:nvPr>
            <p:ph idx="12" type="sldNum"/>
          </p:nvPr>
        </p:nvSpPr>
        <p:spPr>
          <a:xfrm>
            <a:off x="401836" y="6250787"/>
            <a:ext cx="2133078" cy="365001"/>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Section Bullets">
  <p:cSld name="11_Section Bullets">
    <p:spTree>
      <p:nvGrpSpPr>
        <p:cNvPr id="92" name="Shape 92"/>
        <p:cNvGrpSpPr/>
        <p:nvPr/>
      </p:nvGrpSpPr>
      <p:grpSpPr>
        <a:xfrm>
          <a:off x="0" y="0"/>
          <a:ext cx="0" cy="0"/>
          <a:chOff x="0" y="0"/>
          <a:chExt cx="0" cy="0"/>
        </a:xfrm>
      </p:grpSpPr>
      <p:sp>
        <p:nvSpPr>
          <p:cNvPr id="93" name="Google Shape;93;p146"/>
          <p:cNvSpPr txBox="1"/>
          <p:nvPr>
            <p:ph type="title"/>
          </p:nvPr>
        </p:nvSpPr>
        <p:spPr>
          <a:xfrm>
            <a:off x="1331640" y="274638"/>
            <a:ext cx="6480600" cy="994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46"/>
          <p:cNvSpPr txBox="1"/>
          <p:nvPr>
            <p:ph idx="1" type="body"/>
          </p:nvPr>
        </p:nvSpPr>
        <p:spPr>
          <a:xfrm>
            <a:off x="611189" y="1268763"/>
            <a:ext cx="7921500" cy="4463700"/>
          </a:xfrm>
          <a:prstGeom prst="rect">
            <a:avLst/>
          </a:prstGeom>
          <a:noFill/>
          <a:ln>
            <a:noFill/>
          </a:ln>
        </p:spPr>
        <p:txBody>
          <a:bodyPr anchorCtr="0" anchor="t" bIns="0" lIns="0" spcFirstLastPara="1" rIns="0" wrap="square" tIns="0">
            <a:noAutofit/>
          </a:bodyPr>
          <a:lstStyle>
            <a:lvl1pPr indent="-357187" lvl="0" marL="457200" algn="l">
              <a:lnSpc>
                <a:spcPct val="120000"/>
              </a:lnSpc>
              <a:spcBef>
                <a:spcPts val="1473"/>
              </a:spcBef>
              <a:spcAft>
                <a:spcPts val="0"/>
              </a:spcAft>
              <a:buSzPts val="2025"/>
              <a:buFont typeface="Arial"/>
              <a:buChar char="•"/>
              <a:defRPr b="0" i="0" sz="2000">
                <a:latin typeface="Helvetica Neue"/>
                <a:ea typeface="Helvetica Neue"/>
                <a:cs typeface="Helvetica Neue"/>
                <a:sym typeface="Helvetica Neue"/>
              </a:defRPr>
            </a:lvl1pPr>
            <a:lvl2pPr indent="-357187" lvl="1" marL="914400" algn="l">
              <a:lnSpc>
                <a:spcPct val="120000"/>
              </a:lnSpc>
              <a:spcBef>
                <a:spcPts val="1473"/>
              </a:spcBef>
              <a:spcAft>
                <a:spcPts val="0"/>
              </a:spcAft>
              <a:buSzPts val="2025"/>
              <a:buFont typeface="Arial"/>
              <a:buChar char="•"/>
              <a:defRPr sz="2000">
                <a:latin typeface="Arial"/>
                <a:ea typeface="Arial"/>
                <a:cs typeface="Arial"/>
                <a:sym typeface="Arial"/>
              </a:defRPr>
            </a:lvl2pPr>
            <a:lvl3pPr indent="-357187" lvl="2" marL="1371600" algn="l">
              <a:lnSpc>
                <a:spcPct val="120000"/>
              </a:lnSpc>
              <a:spcBef>
                <a:spcPts val="1473"/>
              </a:spcBef>
              <a:spcAft>
                <a:spcPts val="0"/>
              </a:spcAft>
              <a:buSzPts val="2025"/>
              <a:buFont typeface="Arial"/>
              <a:buChar char="•"/>
              <a:defRPr sz="2000">
                <a:latin typeface="Arial"/>
                <a:ea typeface="Arial"/>
                <a:cs typeface="Arial"/>
                <a:sym typeface="Arial"/>
              </a:defRPr>
            </a:lvl3pPr>
            <a:lvl4pPr indent="-357187" lvl="3" marL="1828800" algn="l">
              <a:lnSpc>
                <a:spcPct val="120000"/>
              </a:lnSpc>
              <a:spcBef>
                <a:spcPts val="1473"/>
              </a:spcBef>
              <a:spcAft>
                <a:spcPts val="0"/>
              </a:spcAft>
              <a:buSzPts val="2025"/>
              <a:buFont typeface="Arial"/>
              <a:buChar char="•"/>
              <a:defRPr sz="2000">
                <a:latin typeface="Arial"/>
                <a:ea typeface="Arial"/>
                <a:cs typeface="Arial"/>
                <a:sym typeface="Arial"/>
              </a:defRPr>
            </a:lvl4pPr>
            <a:lvl5pPr indent="-357187" lvl="4" marL="2286000" algn="l">
              <a:lnSpc>
                <a:spcPct val="120000"/>
              </a:lnSpc>
              <a:spcBef>
                <a:spcPts val="1473"/>
              </a:spcBef>
              <a:spcAft>
                <a:spcPts val="0"/>
              </a:spcAft>
              <a:buSzPts val="2025"/>
              <a:buFont typeface="Arial"/>
              <a:buChar char="•"/>
              <a:defRPr sz="2000">
                <a:latin typeface="Arial"/>
                <a:ea typeface="Arial"/>
                <a:cs typeface="Arial"/>
                <a:sym typeface="Arial"/>
              </a:defRPr>
            </a:lvl5pPr>
            <a:lvl6pPr indent="-357187" lvl="5" marL="2743200" algn="l">
              <a:lnSpc>
                <a:spcPct val="100000"/>
              </a:lnSpc>
              <a:spcBef>
                <a:spcPts val="3093"/>
              </a:spcBef>
              <a:spcAft>
                <a:spcPts val="0"/>
              </a:spcAft>
              <a:buSzPts val="2025"/>
              <a:buChar char="•"/>
              <a:defRPr/>
            </a:lvl6pPr>
            <a:lvl7pPr indent="-357187" lvl="6" marL="3200400" algn="l">
              <a:lnSpc>
                <a:spcPct val="100000"/>
              </a:lnSpc>
              <a:spcBef>
                <a:spcPts val="3093"/>
              </a:spcBef>
              <a:spcAft>
                <a:spcPts val="0"/>
              </a:spcAft>
              <a:buSzPts val="2025"/>
              <a:buChar char="•"/>
              <a:defRPr/>
            </a:lvl7pPr>
            <a:lvl8pPr indent="-357187" lvl="7" marL="3657600" algn="l">
              <a:lnSpc>
                <a:spcPct val="100000"/>
              </a:lnSpc>
              <a:spcBef>
                <a:spcPts val="3093"/>
              </a:spcBef>
              <a:spcAft>
                <a:spcPts val="0"/>
              </a:spcAft>
              <a:buSzPts val="2025"/>
              <a:buChar char="•"/>
              <a:defRPr/>
            </a:lvl8pPr>
            <a:lvl9pPr indent="-357187" lvl="8" marL="4114800" algn="l">
              <a:lnSpc>
                <a:spcPct val="100000"/>
              </a:lnSpc>
              <a:spcBef>
                <a:spcPts val="3093"/>
              </a:spcBef>
              <a:spcAft>
                <a:spcPts val="0"/>
              </a:spcAft>
              <a:buSzPts val="2025"/>
              <a:buChar char="•"/>
              <a:defRPr/>
            </a:lvl9pPr>
          </a:lstStyle>
          <a:p/>
        </p:txBody>
      </p:sp>
      <p:sp>
        <p:nvSpPr>
          <p:cNvPr id="95" name="Google Shape;95;p146"/>
          <p:cNvSpPr txBox="1"/>
          <p:nvPr>
            <p:ph idx="10" type="dt"/>
          </p:nvPr>
        </p:nvSpPr>
        <p:spPr>
          <a:xfrm>
            <a:off x="5795968" y="6165859"/>
            <a:ext cx="15843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146"/>
          <p:cNvSpPr txBox="1"/>
          <p:nvPr>
            <p:ph idx="12" type="sldNum"/>
          </p:nvPr>
        </p:nvSpPr>
        <p:spPr>
          <a:xfrm>
            <a:off x="401836" y="6250787"/>
            <a:ext cx="2133000" cy="365100"/>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Section Bullets">
  <p:cSld name="12_Section Bullets">
    <p:spTree>
      <p:nvGrpSpPr>
        <p:cNvPr id="97" name="Shape 97"/>
        <p:cNvGrpSpPr/>
        <p:nvPr/>
      </p:nvGrpSpPr>
      <p:grpSpPr>
        <a:xfrm>
          <a:off x="0" y="0"/>
          <a:ext cx="0" cy="0"/>
          <a:chOff x="0" y="0"/>
          <a:chExt cx="0" cy="0"/>
        </a:xfrm>
      </p:grpSpPr>
      <p:sp>
        <p:nvSpPr>
          <p:cNvPr id="98" name="Google Shape;98;p147"/>
          <p:cNvSpPr txBox="1"/>
          <p:nvPr>
            <p:ph type="title"/>
          </p:nvPr>
        </p:nvSpPr>
        <p:spPr>
          <a:xfrm>
            <a:off x="1331640" y="274638"/>
            <a:ext cx="6480600" cy="994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47"/>
          <p:cNvSpPr txBox="1"/>
          <p:nvPr>
            <p:ph idx="1" type="body"/>
          </p:nvPr>
        </p:nvSpPr>
        <p:spPr>
          <a:xfrm>
            <a:off x="611189" y="1268763"/>
            <a:ext cx="7921500" cy="4463700"/>
          </a:xfrm>
          <a:prstGeom prst="rect">
            <a:avLst/>
          </a:prstGeom>
          <a:noFill/>
          <a:ln>
            <a:noFill/>
          </a:ln>
        </p:spPr>
        <p:txBody>
          <a:bodyPr anchorCtr="0" anchor="t" bIns="0" lIns="0" spcFirstLastPara="1" rIns="0" wrap="square" tIns="0">
            <a:noAutofit/>
          </a:bodyPr>
          <a:lstStyle>
            <a:lvl1pPr indent="-357187" lvl="0" marL="457200" algn="l">
              <a:lnSpc>
                <a:spcPct val="120000"/>
              </a:lnSpc>
              <a:spcBef>
                <a:spcPts val="1473"/>
              </a:spcBef>
              <a:spcAft>
                <a:spcPts val="0"/>
              </a:spcAft>
              <a:buSzPts val="2025"/>
              <a:buFont typeface="Arial"/>
              <a:buChar char="•"/>
              <a:defRPr b="0" i="0" sz="2000">
                <a:latin typeface="Helvetica Neue"/>
                <a:ea typeface="Helvetica Neue"/>
                <a:cs typeface="Helvetica Neue"/>
                <a:sym typeface="Helvetica Neue"/>
              </a:defRPr>
            </a:lvl1pPr>
            <a:lvl2pPr indent="-357187" lvl="1" marL="914400" algn="l">
              <a:lnSpc>
                <a:spcPct val="120000"/>
              </a:lnSpc>
              <a:spcBef>
                <a:spcPts val="1473"/>
              </a:spcBef>
              <a:spcAft>
                <a:spcPts val="0"/>
              </a:spcAft>
              <a:buSzPts val="2025"/>
              <a:buFont typeface="Arial"/>
              <a:buChar char="•"/>
              <a:defRPr sz="2000">
                <a:latin typeface="Arial"/>
                <a:ea typeface="Arial"/>
                <a:cs typeface="Arial"/>
                <a:sym typeface="Arial"/>
              </a:defRPr>
            </a:lvl2pPr>
            <a:lvl3pPr indent="-357187" lvl="2" marL="1371600" algn="l">
              <a:lnSpc>
                <a:spcPct val="120000"/>
              </a:lnSpc>
              <a:spcBef>
                <a:spcPts val="1473"/>
              </a:spcBef>
              <a:spcAft>
                <a:spcPts val="0"/>
              </a:spcAft>
              <a:buSzPts val="2025"/>
              <a:buFont typeface="Arial"/>
              <a:buChar char="•"/>
              <a:defRPr sz="2000">
                <a:latin typeface="Arial"/>
                <a:ea typeface="Arial"/>
                <a:cs typeface="Arial"/>
                <a:sym typeface="Arial"/>
              </a:defRPr>
            </a:lvl3pPr>
            <a:lvl4pPr indent="-357187" lvl="3" marL="1828800" algn="l">
              <a:lnSpc>
                <a:spcPct val="120000"/>
              </a:lnSpc>
              <a:spcBef>
                <a:spcPts val="1473"/>
              </a:spcBef>
              <a:spcAft>
                <a:spcPts val="0"/>
              </a:spcAft>
              <a:buSzPts val="2025"/>
              <a:buFont typeface="Arial"/>
              <a:buChar char="•"/>
              <a:defRPr sz="2000">
                <a:latin typeface="Arial"/>
                <a:ea typeface="Arial"/>
                <a:cs typeface="Arial"/>
                <a:sym typeface="Arial"/>
              </a:defRPr>
            </a:lvl4pPr>
            <a:lvl5pPr indent="-357187" lvl="4" marL="2286000" algn="l">
              <a:lnSpc>
                <a:spcPct val="120000"/>
              </a:lnSpc>
              <a:spcBef>
                <a:spcPts val="1473"/>
              </a:spcBef>
              <a:spcAft>
                <a:spcPts val="0"/>
              </a:spcAft>
              <a:buSzPts val="2025"/>
              <a:buFont typeface="Arial"/>
              <a:buChar char="•"/>
              <a:defRPr sz="2000">
                <a:latin typeface="Arial"/>
                <a:ea typeface="Arial"/>
                <a:cs typeface="Arial"/>
                <a:sym typeface="Arial"/>
              </a:defRPr>
            </a:lvl5pPr>
            <a:lvl6pPr indent="-357187" lvl="5" marL="2743200" algn="l">
              <a:lnSpc>
                <a:spcPct val="100000"/>
              </a:lnSpc>
              <a:spcBef>
                <a:spcPts val="3093"/>
              </a:spcBef>
              <a:spcAft>
                <a:spcPts val="0"/>
              </a:spcAft>
              <a:buSzPts val="2025"/>
              <a:buChar char="•"/>
              <a:defRPr/>
            </a:lvl6pPr>
            <a:lvl7pPr indent="-357187" lvl="6" marL="3200400" algn="l">
              <a:lnSpc>
                <a:spcPct val="100000"/>
              </a:lnSpc>
              <a:spcBef>
                <a:spcPts val="3093"/>
              </a:spcBef>
              <a:spcAft>
                <a:spcPts val="0"/>
              </a:spcAft>
              <a:buSzPts val="2025"/>
              <a:buChar char="•"/>
              <a:defRPr/>
            </a:lvl7pPr>
            <a:lvl8pPr indent="-357187" lvl="7" marL="3657600" algn="l">
              <a:lnSpc>
                <a:spcPct val="100000"/>
              </a:lnSpc>
              <a:spcBef>
                <a:spcPts val="3093"/>
              </a:spcBef>
              <a:spcAft>
                <a:spcPts val="0"/>
              </a:spcAft>
              <a:buSzPts val="2025"/>
              <a:buChar char="•"/>
              <a:defRPr/>
            </a:lvl8pPr>
            <a:lvl9pPr indent="-357187" lvl="8" marL="4114800" algn="l">
              <a:lnSpc>
                <a:spcPct val="100000"/>
              </a:lnSpc>
              <a:spcBef>
                <a:spcPts val="3093"/>
              </a:spcBef>
              <a:spcAft>
                <a:spcPts val="0"/>
              </a:spcAft>
              <a:buSzPts val="2025"/>
              <a:buChar char="•"/>
              <a:defRPr/>
            </a:lvl9pPr>
          </a:lstStyle>
          <a:p/>
        </p:txBody>
      </p:sp>
      <p:sp>
        <p:nvSpPr>
          <p:cNvPr id="100" name="Google Shape;100;p147"/>
          <p:cNvSpPr txBox="1"/>
          <p:nvPr>
            <p:ph idx="10" type="dt"/>
          </p:nvPr>
        </p:nvSpPr>
        <p:spPr>
          <a:xfrm>
            <a:off x="5795968" y="6165859"/>
            <a:ext cx="15843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1" name="Google Shape;101;p147"/>
          <p:cNvSpPr txBox="1"/>
          <p:nvPr>
            <p:ph idx="12" type="sldNum"/>
          </p:nvPr>
        </p:nvSpPr>
        <p:spPr>
          <a:xfrm>
            <a:off x="401836" y="6250787"/>
            <a:ext cx="2133000" cy="365100"/>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Our-Vision" showMasterSp="0">
  <p:cSld name="3_Our-Vision">
    <p:spTree>
      <p:nvGrpSpPr>
        <p:cNvPr id="102" name="Shape 102"/>
        <p:cNvGrpSpPr/>
        <p:nvPr/>
      </p:nvGrpSpPr>
      <p:grpSpPr>
        <a:xfrm>
          <a:off x="0" y="0"/>
          <a:ext cx="0" cy="0"/>
          <a:chOff x="0" y="0"/>
          <a:chExt cx="0" cy="0"/>
        </a:xfrm>
      </p:grpSpPr>
      <p:sp>
        <p:nvSpPr>
          <p:cNvPr id="103" name="Google Shape;103;p148"/>
          <p:cNvSpPr txBox="1"/>
          <p:nvPr>
            <p:ph idx="12" type="sldNum"/>
          </p:nvPr>
        </p:nvSpPr>
        <p:spPr>
          <a:xfrm>
            <a:off x="401837" y="6250781"/>
            <a:ext cx="2133000" cy="365100"/>
          </a:xfrm>
          <a:prstGeom prst="rect">
            <a:avLst/>
          </a:prstGeom>
          <a:noFill/>
          <a:ln>
            <a:noFill/>
          </a:ln>
        </p:spPr>
        <p:txBody>
          <a:bodyPr anchorCtr="0" anchor="ctr" bIns="28675" lIns="57375" spcFirstLastPara="1" rIns="57375" wrap="square" tIns="28675">
            <a:noAutofit/>
          </a:bodyPr>
          <a:lstStyle>
            <a:lvl1pPr indent="0" lvl="0"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type="tx">
  <p:cSld name="TITLE_AND_BODY">
    <p:spTree>
      <p:nvGrpSpPr>
        <p:cNvPr id="108" name="Shape 108"/>
        <p:cNvGrpSpPr/>
        <p:nvPr/>
      </p:nvGrpSpPr>
      <p:grpSpPr>
        <a:xfrm>
          <a:off x="0" y="0"/>
          <a:ext cx="0" cy="0"/>
          <a:chOff x="0" y="0"/>
          <a:chExt cx="0" cy="0"/>
        </a:xfrm>
      </p:grpSpPr>
      <p:sp>
        <p:nvSpPr>
          <p:cNvPr id="109" name="Google Shape;109;p96"/>
          <p:cNvSpPr txBox="1"/>
          <p:nvPr>
            <p:ph idx="1" type="body"/>
          </p:nvPr>
        </p:nvSpPr>
        <p:spPr>
          <a:xfrm>
            <a:off x="401836" y="1719547"/>
            <a:ext cx="8340300" cy="45312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400"/>
              </a:spcBef>
              <a:spcAft>
                <a:spcPts val="0"/>
              </a:spcAft>
              <a:buClr>
                <a:srgbClr val="747474"/>
              </a:buClr>
              <a:buSzPts val="2000"/>
              <a:buNone/>
              <a:defRPr/>
            </a:lvl1pPr>
            <a:lvl2pPr indent="-285750" lvl="1" marL="914400" algn="l">
              <a:lnSpc>
                <a:spcPct val="120000"/>
              </a:lnSpc>
              <a:spcBef>
                <a:spcPts val="1400"/>
              </a:spcBef>
              <a:spcAft>
                <a:spcPts val="0"/>
              </a:spcAft>
              <a:buClr>
                <a:srgbClr val="747474"/>
              </a:buClr>
              <a:buSzPts val="900"/>
              <a:buChar char="•"/>
              <a:defRPr/>
            </a:lvl2pPr>
            <a:lvl3pPr indent="-285750" lvl="2" marL="1371600" algn="l">
              <a:lnSpc>
                <a:spcPct val="120000"/>
              </a:lnSpc>
              <a:spcBef>
                <a:spcPts val="1400"/>
              </a:spcBef>
              <a:spcAft>
                <a:spcPts val="0"/>
              </a:spcAft>
              <a:buClr>
                <a:srgbClr val="747474"/>
              </a:buClr>
              <a:buSzPts val="900"/>
              <a:buChar char="•"/>
              <a:defRPr/>
            </a:lvl3pPr>
            <a:lvl4pPr indent="-285750" lvl="3" marL="1828800" algn="l">
              <a:lnSpc>
                <a:spcPct val="120000"/>
              </a:lnSpc>
              <a:spcBef>
                <a:spcPts val="1400"/>
              </a:spcBef>
              <a:spcAft>
                <a:spcPts val="0"/>
              </a:spcAft>
              <a:buClr>
                <a:srgbClr val="747474"/>
              </a:buClr>
              <a:buSzPts val="900"/>
              <a:buChar char="•"/>
              <a:defRPr/>
            </a:lvl4pPr>
            <a:lvl5pPr indent="-285750" lvl="4" marL="2286000" algn="l">
              <a:lnSpc>
                <a:spcPct val="120000"/>
              </a:lnSpc>
              <a:spcBef>
                <a:spcPts val="1400"/>
              </a:spcBef>
              <a:spcAft>
                <a:spcPts val="0"/>
              </a:spcAft>
              <a:buClr>
                <a:srgbClr val="747474"/>
              </a:buClr>
              <a:buSzPts val="900"/>
              <a:buChar char="•"/>
              <a:defRPr/>
            </a:lvl5pPr>
            <a:lvl6pPr indent="-285750" lvl="5" marL="2743200" algn="l">
              <a:lnSpc>
                <a:spcPct val="100000"/>
              </a:lnSpc>
              <a:spcBef>
                <a:spcPts val="3000"/>
              </a:spcBef>
              <a:spcAft>
                <a:spcPts val="0"/>
              </a:spcAft>
              <a:buClr>
                <a:srgbClr val="747474"/>
              </a:buClr>
              <a:buSzPts val="900"/>
              <a:buChar char="•"/>
              <a:defRPr/>
            </a:lvl6pPr>
            <a:lvl7pPr indent="-285750" lvl="6" marL="3200400" algn="l">
              <a:lnSpc>
                <a:spcPct val="100000"/>
              </a:lnSpc>
              <a:spcBef>
                <a:spcPts val="3000"/>
              </a:spcBef>
              <a:spcAft>
                <a:spcPts val="0"/>
              </a:spcAft>
              <a:buClr>
                <a:srgbClr val="747474"/>
              </a:buClr>
              <a:buSzPts val="900"/>
              <a:buChar char="•"/>
              <a:defRPr/>
            </a:lvl7pPr>
            <a:lvl8pPr indent="-285750" lvl="7" marL="3657600" algn="l">
              <a:lnSpc>
                <a:spcPct val="100000"/>
              </a:lnSpc>
              <a:spcBef>
                <a:spcPts val="3000"/>
              </a:spcBef>
              <a:spcAft>
                <a:spcPts val="0"/>
              </a:spcAft>
              <a:buClr>
                <a:srgbClr val="747474"/>
              </a:buClr>
              <a:buSzPts val="900"/>
              <a:buChar char="•"/>
              <a:defRPr/>
            </a:lvl8pPr>
            <a:lvl9pPr indent="-285750" lvl="8" marL="4114800" algn="l">
              <a:lnSpc>
                <a:spcPct val="100000"/>
              </a:lnSpc>
              <a:spcBef>
                <a:spcPts val="3000"/>
              </a:spcBef>
              <a:spcAft>
                <a:spcPts val="0"/>
              </a:spcAft>
              <a:buClr>
                <a:srgbClr val="747474"/>
              </a:buClr>
              <a:buSzPts val="900"/>
              <a:buChar char="•"/>
              <a:defRPr/>
            </a:lvl9pPr>
          </a:lstStyle>
          <a:p/>
        </p:txBody>
      </p:sp>
      <p:sp>
        <p:nvSpPr>
          <p:cNvPr id="110" name="Google Shape;110;p96"/>
          <p:cNvSpPr txBox="1"/>
          <p:nvPr>
            <p:ph idx="12" type="sldNum"/>
          </p:nvPr>
        </p:nvSpPr>
        <p:spPr>
          <a:xfrm>
            <a:off x="401836" y="6250781"/>
            <a:ext cx="2133000" cy="364800"/>
          </a:xfrm>
          <a:prstGeom prst="rect">
            <a:avLst/>
          </a:prstGeom>
          <a:noFill/>
          <a:ln>
            <a:noFill/>
          </a:ln>
        </p:spPr>
        <p:txBody>
          <a:bodyPr anchorCtr="0" anchor="ctr" bIns="32125" lIns="64275" spcFirstLastPara="1" rIns="64275" wrap="square" tIns="3212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Light"/>
                <a:ea typeface="Helvetica Neue Light"/>
                <a:cs typeface="Helvetica Neue Light"/>
                <a:sym typeface="Helvetica Neue Ligh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Light"/>
                <a:ea typeface="Helvetica Neue Light"/>
                <a:cs typeface="Helvetica Neue Light"/>
                <a:sym typeface="Helvetica Neue Ligh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Light"/>
                <a:ea typeface="Helvetica Neue Light"/>
                <a:cs typeface="Helvetica Neue Light"/>
                <a:sym typeface="Helvetica Neue Ligh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Light"/>
                <a:ea typeface="Helvetica Neue Light"/>
                <a:cs typeface="Helvetica Neue Light"/>
                <a:sym typeface="Helvetica Neue Ligh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Light"/>
                <a:ea typeface="Helvetica Neue Light"/>
                <a:cs typeface="Helvetica Neue Light"/>
                <a:sym typeface="Helvetica Neue Ligh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Light"/>
                <a:ea typeface="Helvetica Neue Light"/>
                <a:cs typeface="Helvetica Neue Light"/>
                <a:sym typeface="Helvetica Neue Ligh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Light"/>
                <a:ea typeface="Helvetica Neue Light"/>
                <a:cs typeface="Helvetica Neue Light"/>
                <a:sym typeface="Helvetica Neue Ligh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Light"/>
                <a:ea typeface="Helvetica Neue Light"/>
                <a:cs typeface="Helvetica Neue Light"/>
                <a:sym typeface="Helvetica Neue Ligh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Slide" showMasterSp="0">
  <p:cSld name="Cover Slide">
    <p:spTree>
      <p:nvGrpSpPr>
        <p:cNvPr id="111" name="Shape 111"/>
        <p:cNvGrpSpPr/>
        <p:nvPr/>
      </p:nvGrpSpPr>
      <p:grpSpPr>
        <a:xfrm>
          <a:off x="0" y="0"/>
          <a:ext cx="0" cy="0"/>
          <a:chOff x="0" y="0"/>
          <a:chExt cx="0" cy="0"/>
        </a:xfrm>
      </p:grpSpPr>
      <p:sp>
        <p:nvSpPr>
          <p:cNvPr id="112" name="Google Shape;112;p229"/>
          <p:cNvSpPr/>
          <p:nvPr/>
        </p:nvSpPr>
        <p:spPr>
          <a:xfrm>
            <a:off x="0" y="1953451"/>
            <a:ext cx="9144000" cy="2951098"/>
          </a:xfrm>
          <a:prstGeom prst="rect">
            <a:avLst/>
          </a:prstGeom>
          <a:solidFill>
            <a:srgbClr val="9D9D9D"/>
          </a:solidFill>
          <a:ln>
            <a:noFill/>
          </a:ln>
        </p:spPr>
        <p:txBody>
          <a:bodyPr anchorCtr="0" anchor="ctr" bIns="37400" lIns="37400" spcFirstLastPara="1" rIns="37400" wrap="square" tIns="374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Helvetica Neue Light"/>
              <a:ea typeface="Helvetica Neue Light"/>
              <a:cs typeface="Helvetica Neue Light"/>
              <a:sym typeface="Helvetica Neue Light"/>
            </a:endParaRPr>
          </a:p>
        </p:txBody>
      </p:sp>
      <p:sp>
        <p:nvSpPr>
          <p:cNvPr id="113" name="Google Shape;113;p229"/>
          <p:cNvSpPr txBox="1"/>
          <p:nvPr>
            <p:ph type="title"/>
          </p:nvPr>
        </p:nvSpPr>
        <p:spPr>
          <a:xfrm>
            <a:off x="401850" y="2988525"/>
            <a:ext cx="8340300" cy="750849"/>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b="1" i="0" sz="3700" cap="none">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Our-Vision" showMasterSp="0">
  <p:cSld name="2_Our-Vision">
    <p:spTree>
      <p:nvGrpSpPr>
        <p:cNvPr id="21" name="Shape 21"/>
        <p:cNvGrpSpPr/>
        <p:nvPr/>
      </p:nvGrpSpPr>
      <p:grpSpPr>
        <a:xfrm>
          <a:off x="0" y="0"/>
          <a:ext cx="0" cy="0"/>
          <a:chOff x="0" y="0"/>
          <a:chExt cx="0" cy="0"/>
        </a:xfrm>
      </p:grpSpPr>
      <p:sp>
        <p:nvSpPr>
          <p:cNvPr id="22" name="Google Shape;22;p141"/>
          <p:cNvSpPr txBox="1"/>
          <p:nvPr>
            <p:ph idx="12" type="sldNum"/>
          </p:nvPr>
        </p:nvSpPr>
        <p:spPr>
          <a:xfrm>
            <a:off x="401837" y="6250781"/>
            <a:ext cx="2133000" cy="365100"/>
          </a:xfrm>
          <a:prstGeom prst="rect">
            <a:avLst/>
          </a:prstGeom>
          <a:noFill/>
          <a:ln>
            <a:noFill/>
          </a:ln>
        </p:spPr>
        <p:txBody>
          <a:bodyPr anchorCtr="0" anchor="ctr" bIns="28675" lIns="57375" spcFirstLastPara="1" rIns="57375" wrap="square" tIns="28675">
            <a:noAutofit/>
          </a:bodyPr>
          <a:lstStyle>
            <a:lvl1pPr indent="0" lvl="0"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8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Bullets">
  <p:cSld name="Section Bullets">
    <p:spTree>
      <p:nvGrpSpPr>
        <p:cNvPr id="23" name="Shape 23"/>
        <p:cNvGrpSpPr/>
        <p:nvPr/>
      </p:nvGrpSpPr>
      <p:grpSpPr>
        <a:xfrm>
          <a:off x="0" y="0"/>
          <a:ext cx="0" cy="0"/>
          <a:chOff x="0" y="0"/>
          <a:chExt cx="0" cy="0"/>
        </a:xfrm>
      </p:grpSpPr>
      <p:sp>
        <p:nvSpPr>
          <p:cNvPr id="24" name="Google Shape;24;p92"/>
          <p:cNvSpPr txBox="1"/>
          <p:nvPr>
            <p:ph type="title"/>
          </p:nvPr>
        </p:nvSpPr>
        <p:spPr>
          <a:xfrm>
            <a:off x="1331640" y="274638"/>
            <a:ext cx="6480720" cy="994122"/>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2"/>
          <p:cNvSpPr txBox="1"/>
          <p:nvPr>
            <p:ph idx="1" type="body"/>
          </p:nvPr>
        </p:nvSpPr>
        <p:spPr>
          <a:xfrm>
            <a:off x="611189" y="1268763"/>
            <a:ext cx="7921625" cy="4463703"/>
          </a:xfrm>
          <a:prstGeom prst="rect">
            <a:avLst/>
          </a:prstGeom>
          <a:noFill/>
          <a:ln>
            <a:noFill/>
          </a:ln>
        </p:spPr>
        <p:txBody>
          <a:bodyPr anchorCtr="0" anchor="t" bIns="0" lIns="0" spcFirstLastPara="1" rIns="0" wrap="square" tIns="0">
            <a:noAutofit/>
          </a:bodyPr>
          <a:lstStyle>
            <a:lvl1pPr indent="-323850" lvl="0" marL="457200" algn="l">
              <a:lnSpc>
                <a:spcPct val="120000"/>
              </a:lnSpc>
              <a:spcBef>
                <a:spcPts val="1473"/>
              </a:spcBef>
              <a:spcAft>
                <a:spcPts val="0"/>
              </a:spcAft>
              <a:buClr>
                <a:schemeClr val="dk1"/>
              </a:buClr>
              <a:buSzPts val="1500"/>
              <a:buFont typeface="Arial"/>
              <a:buChar char="•"/>
              <a:defRPr b="0" i="0" sz="2000">
                <a:latin typeface="Helvetica Neue"/>
                <a:ea typeface="Helvetica Neue"/>
                <a:cs typeface="Helvetica Neue"/>
                <a:sym typeface="Helvetica Neue"/>
              </a:defRPr>
            </a:lvl1pPr>
            <a:lvl2pPr indent="-323850" lvl="1" marL="9144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2pPr>
            <a:lvl3pPr indent="-323850" lvl="2" marL="13716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3pPr>
            <a:lvl4pPr indent="-323850" lvl="3" marL="18288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4pPr>
            <a:lvl5pPr indent="-323850" lvl="4" marL="2286000" algn="l">
              <a:lnSpc>
                <a:spcPct val="120000"/>
              </a:lnSpc>
              <a:spcBef>
                <a:spcPts val="1473"/>
              </a:spcBef>
              <a:spcAft>
                <a:spcPts val="0"/>
              </a:spcAft>
              <a:buClr>
                <a:schemeClr val="dk1"/>
              </a:buClr>
              <a:buSzPts val="1500"/>
              <a:buFont typeface="Arial"/>
              <a:buChar char="•"/>
              <a:defRPr sz="2000">
                <a:latin typeface="Helvetica Neue Light"/>
                <a:ea typeface="Helvetica Neue Light"/>
                <a:cs typeface="Helvetica Neue Light"/>
                <a:sym typeface="Helvetica Neue Light"/>
              </a:defRPr>
            </a:lvl5pPr>
            <a:lvl6pPr indent="-314325" lvl="5" marL="2743200" algn="l">
              <a:lnSpc>
                <a:spcPct val="100000"/>
              </a:lnSpc>
              <a:spcBef>
                <a:spcPts val="3093"/>
              </a:spcBef>
              <a:spcAft>
                <a:spcPts val="0"/>
              </a:spcAft>
              <a:buClr>
                <a:srgbClr val="747474"/>
              </a:buClr>
              <a:buSzPts val="1350"/>
              <a:buChar char="•"/>
              <a:defRPr/>
            </a:lvl6pPr>
            <a:lvl7pPr indent="-314325" lvl="6" marL="3200400" algn="l">
              <a:lnSpc>
                <a:spcPct val="100000"/>
              </a:lnSpc>
              <a:spcBef>
                <a:spcPts val="3093"/>
              </a:spcBef>
              <a:spcAft>
                <a:spcPts val="0"/>
              </a:spcAft>
              <a:buClr>
                <a:srgbClr val="747474"/>
              </a:buClr>
              <a:buSzPts val="1350"/>
              <a:buChar char="•"/>
              <a:defRPr/>
            </a:lvl7pPr>
            <a:lvl8pPr indent="-314325" lvl="7" marL="3657600" algn="l">
              <a:lnSpc>
                <a:spcPct val="100000"/>
              </a:lnSpc>
              <a:spcBef>
                <a:spcPts val="3093"/>
              </a:spcBef>
              <a:spcAft>
                <a:spcPts val="0"/>
              </a:spcAft>
              <a:buClr>
                <a:srgbClr val="747474"/>
              </a:buClr>
              <a:buSzPts val="1350"/>
              <a:buChar char="•"/>
              <a:defRPr/>
            </a:lvl8pPr>
            <a:lvl9pPr indent="-314325" lvl="8" marL="4114800" algn="l">
              <a:lnSpc>
                <a:spcPct val="100000"/>
              </a:lnSpc>
              <a:spcBef>
                <a:spcPts val="3093"/>
              </a:spcBef>
              <a:spcAft>
                <a:spcPts val="0"/>
              </a:spcAft>
              <a:buClr>
                <a:srgbClr val="747474"/>
              </a:buClr>
              <a:buSzPts val="1350"/>
              <a:buChar char="•"/>
              <a:defRPr/>
            </a:lvl9pPr>
          </a:lstStyle>
          <a:p/>
        </p:txBody>
      </p:sp>
      <p:sp>
        <p:nvSpPr>
          <p:cNvPr id="26" name="Google Shape;26;p92"/>
          <p:cNvSpPr txBox="1"/>
          <p:nvPr>
            <p:ph idx="10" type="dt"/>
          </p:nvPr>
        </p:nvSpPr>
        <p:spPr>
          <a:xfrm>
            <a:off x="5795968" y="6165859"/>
            <a:ext cx="1584325"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27" name="Google Shape;27;p92"/>
          <p:cNvSpPr txBox="1"/>
          <p:nvPr>
            <p:ph idx="12" type="sldNum"/>
          </p:nvPr>
        </p:nvSpPr>
        <p:spPr>
          <a:xfrm>
            <a:off x="401836" y="6250787"/>
            <a:ext cx="2133078" cy="365001"/>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Our-Vision" showMasterSp="0">
  <p:cSld name="1_Our-Vision">
    <p:spTree>
      <p:nvGrpSpPr>
        <p:cNvPr id="28" name="Shape 28"/>
        <p:cNvGrpSpPr/>
        <p:nvPr/>
      </p:nvGrpSpPr>
      <p:grpSpPr>
        <a:xfrm>
          <a:off x="0" y="0"/>
          <a:ext cx="0" cy="0"/>
          <a:chOff x="0" y="0"/>
          <a:chExt cx="0" cy="0"/>
        </a:xfrm>
      </p:grpSpPr>
      <p:sp>
        <p:nvSpPr>
          <p:cNvPr id="29" name="Google Shape;29;p89"/>
          <p:cNvSpPr txBox="1"/>
          <p:nvPr>
            <p:ph idx="12" type="sldNum"/>
          </p:nvPr>
        </p:nvSpPr>
        <p:spPr>
          <a:xfrm>
            <a:off x="401837" y="6250781"/>
            <a:ext cx="2133079" cy="365000"/>
          </a:xfrm>
          <a:prstGeom prst="rect">
            <a:avLst/>
          </a:prstGeom>
          <a:noFill/>
          <a:ln>
            <a:noFill/>
          </a:ln>
        </p:spPr>
        <p:txBody>
          <a:bodyPr anchorCtr="0" anchor="ctr" bIns="28675" lIns="57375" spcFirstLastPara="1" rIns="57375" wrap="square" tIns="28675">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howMasterSp="0">
  <p:cSld name="2_thank you">
    <p:spTree>
      <p:nvGrpSpPr>
        <p:cNvPr id="30" name="Shape 30"/>
        <p:cNvGrpSpPr/>
        <p:nvPr/>
      </p:nvGrpSpPr>
      <p:grpSpPr>
        <a:xfrm>
          <a:off x="0" y="0"/>
          <a:ext cx="0" cy="0"/>
          <a:chOff x="0" y="0"/>
          <a:chExt cx="0" cy="0"/>
        </a:xfrm>
      </p:grpSpPr>
      <p:sp>
        <p:nvSpPr>
          <p:cNvPr id="31" name="Google Shape;31;p90"/>
          <p:cNvSpPr/>
          <p:nvPr/>
        </p:nvSpPr>
        <p:spPr>
          <a:xfrm>
            <a:off x="0" y="1953451"/>
            <a:ext cx="9144000" cy="2951098"/>
          </a:xfrm>
          <a:prstGeom prst="rect">
            <a:avLst/>
          </a:prstGeom>
          <a:solidFill>
            <a:srgbClr val="9D9D9D"/>
          </a:solidFill>
          <a:ln>
            <a:noFill/>
          </a:ln>
        </p:spPr>
        <p:txBody>
          <a:bodyPr anchorCtr="0" anchor="ctr" bIns="37400" lIns="37400" spcFirstLastPara="1" rIns="37400" wrap="square" tIns="374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Helvetica Neue Light"/>
              <a:ea typeface="Helvetica Neue Light"/>
              <a:cs typeface="Helvetica Neue Light"/>
              <a:sym typeface="Helvetica Neue Light"/>
            </a:endParaRPr>
          </a:p>
        </p:txBody>
      </p:sp>
      <p:sp>
        <p:nvSpPr>
          <p:cNvPr id="32" name="Google Shape;32;p90"/>
          <p:cNvSpPr txBox="1"/>
          <p:nvPr>
            <p:ph type="title"/>
          </p:nvPr>
        </p:nvSpPr>
        <p:spPr>
          <a:xfrm>
            <a:off x="401850" y="2988525"/>
            <a:ext cx="8340300" cy="750849"/>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b="1" i="0" sz="3700" cap="none">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Section Bullets">
  <p:cSld name="2_Section Bullets">
    <p:spTree>
      <p:nvGrpSpPr>
        <p:cNvPr id="33" name="Shape 33"/>
        <p:cNvGrpSpPr/>
        <p:nvPr/>
      </p:nvGrpSpPr>
      <p:grpSpPr>
        <a:xfrm>
          <a:off x="0" y="0"/>
          <a:ext cx="0" cy="0"/>
          <a:chOff x="0" y="0"/>
          <a:chExt cx="0" cy="0"/>
        </a:xfrm>
      </p:grpSpPr>
      <p:sp>
        <p:nvSpPr>
          <p:cNvPr id="34" name="Google Shape;34;p98"/>
          <p:cNvSpPr txBox="1"/>
          <p:nvPr>
            <p:ph type="title"/>
          </p:nvPr>
        </p:nvSpPr>
        <p:spPr>
          <a:xfrm>
            <a:off x="1331640" y="274638"/>
            <a:ext cx="6480720" cy="994122"/>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8"/>
          <p:cNvSpPr txBox="1"/>
          <p:nvPr>
            <p:ph idx="12" type="sldNum"/>
          </p:nvPr>
        </p:nvSpPr>
        <p:spPr>
          <a:xfrm>
            <a:off x="401836" y="6250787"/>
            <a:ext cx="2133078" cy="365001"/>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howMasterSp="0">
  <p:cSld name="thank you">
    <p:spTree>
      <p:nvGrpSpPr>
        <p:cNvPr id="36" name="Shape 36"/>
        <p:cNvGrpSpPr/>
        <p:nvPr/>
      </p:nvGrpSpPr>
      <p:grpSpPr>
        <a:xfrm>
          <a:off x="0" y="0"/>
          <a:ext cx="0" cy="0"/>
          <a:chOff x="0" y="0"/>
          <a:chExt cx="0" cy="0"/>
        </a:xfrm>
      </p:grpSpPr>
      <p:sp>
        <p:nvSpPr>
          <p:cNvPr id="37" name="Google Shape;37;p108"/>
          <p:cNvSpPr/>
          <p:nvPr/>
        </p:nvSpPr>
        <p:spPr>
          <a:xfrm>
            <a:off x="0" y="1953451"/>
            <a:ext cx="9144000" cy="2951098"/>
          </a:xfrm>
          <a:prstGeom prst="rect">
            <a:avLst/>
          </a:prstGeom>
          <a:solidFill>
            <a:schemeClr val="lt2"/>
          </a:solidFill>
          <a:ln>
            <a:noFill/>
          </a:ln>
        </p:spPr>
        <p:txBody>
          <a:bodyPr anchorCtr="0" anchor="ctr" bIns="37400" lIns="37400" spcFirstLastPara="1" rIns="37400" wrap="square" tIns="374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Helvetica Neue Light"/>
              <a:ea typeface="Helvetica Neue Light"/>
              <a:cs typeface="Helvetica Neue Light"/>
              <a:sym typeface="Helvetica Neue Light"/>
            </a:endParaRPr>
          </a:p>
        </p:txBody>
      </p:sp>
      <p:sp>
        <p:nvSpPr>
          <p:cNvPr id="38" name="Google Shape;38;p108"/>
          <p:cNvSpPr txBox="1"/>
          <p:nvPr/>
        </p:nvSpPr>
        <p:spPr>
          <a:xfrm>
            <a:off x="9450" y="3008188"/>
            <a:ext cx="9144000" cy="614100"/>
          </a:xfrm>
          <a:prstGeom prst="rect">
            <a:avLst/>
          </a:prstGeom>
          <a:noFill/>
          <a:ln>
            <a:noFill/>
          </a:ln>
        </p:spPr>
        <p:txBody>
          <a:bodyPr anchorCtr="0" anchor="ctr" bIns="37400" lIns="37400" spcFirstLastPara="1" rIns="37400" wrap="square" tIns="37400">
            <a:noAutofit/>
          </a:bodyPr>
          <a:lstStyle/>
          <a:p>
            <a:pPr indent="0" lvl="0" marL="0" marR="0" rtl="0" algn="ctr">
              <a:lnSpc>
                <a:spcPct val="100000"/>
              </a:lnSpc>
              <a:spcBef>
                <a:spcPts val="0"/>
              </a:spcBef>
              <a:spcAft>
                <a:spcPts val="0"/>
              </a:spcAft>
              <a:buClr>
                <a:srgbClr val="000000"/>
              </a:buClr>
              <a:buSzPts val="3500"/>
              <a:buFont typeface="Arial"/>
              <a:buNone/>
            </a:pPr>
            <a:r>
              <a:rPr b="1" i="0" lang="en-US" sz="3500" u="none" cap="none" strike="noStrike">
                <a:solidFill>
                  <a:srgbClr val="000000"/>
                </a:solidFill>
                <a:latin typeface="Helvetica Neue"/>
                <a:ea typeface="Helvetica Neue"/>
                <a:cs typeface="Helvetica Neue"/>
                <a:sym typeface="Helvetica Neue"/>
              </a:rPr>
              <a:t>Thank you</a:t>
            </a:r>
            <a:endParaRPr b="1" i="0" sz="35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9" name="Shape 39"/>
        <p:cNvGrpSpPr/>
        <p:nvPr/>
      </p:nvGrpSpPr>
      <p:grpSpPr>
        <a:xfrm>
          <a:off x="0" y="0"/>
          <a:ext cx="0" cy="0"/>
          <a:chOff x="0" y="0"/>
          <a:chExt cx="0" cy="0"/>
        </a:xfrm>
      </p:grpSpPr>
      <p:sp>
        <p:nvSpPr>
          <p:cNvPr id="40" name="Google Shape;40;p109"/>
          <p:cNvSpPr txBox="1"/>
          <p:nvPr>
            <p:ph type="title"/>
          </p:nvPr>
        </p:nvSpPr>
        <p:spPr>
          <a:xfrm>
            <a:off x="827584" y="232179"/>
            <a:ext cx="7914586" cy="615381"/>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9"/>
          <p:cNvSpPr txBox="1"/>
          <p:nvPr>
            <p:ph idx="12" type="sldNum"/>
          </p:nvPr>
        </p:nvSpPr>
        <p:spPr>
          <a:xfrm>
            <a:off x="401836" y="6250787"/>
            <a:ext cx="2133078" cy="365001"/>
          </a:xfrm>
          <a:prstGeom prst="rect">
            <a:avLst/>
          </a:prstGeom>
          <a:noFill/>
          <a:ln>
            <a:noFill/>
          </a:ln>
        </p:spPr>
        <p:txBody>
          <a:bodyPr anchorCtr="0" anchor="ctr" bIns="33650" lIns="67325" spcFirstLastPara="1" rIns="67325" wrap="square" tIns="3365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 name="Shape 9"/>
        <p:cNvGrpSpPr/>
        <p:nvPr/>
      </p:nvGrpSpPr>
      <p:grpSpPr>
        <a:xfrm>
          <a:off x="0" y="0"/>
          <a:ext cx="0" cy="0"/>
          <a:chOff x="0" y="0"/>
          <a:chExt cx="0" cy="0"/>
        </a:xfrm>
      </p:grpSpPr>
      <p:sp>
        <p:nvSpPr>
          <p:cNvPr id="10" name="Google Shape;10;p86"/>
          <p:cNvSpPr/>
          <p:nvPr/>
        </p:nvSpPr>
        <p:spPr>
          <a:xfrm>
            <a:off x="0" y="6"/>
            <a:ext cx="9153500" cy="1029173"/>
          </a:xfrm>
          <a:prstGeom prst="rect">
            <a:avLst/>
          </a:prstGeom>
          <a:solidFill>
            <a:srgbClr val="9D9D9D"/>
          </a:solidFill>
          <a:ln>
            <a:noFill/>
          </a:ln>
        </p:spPr>
        <p:txBody>
          <a:bodyPr anchorCtr="0" anchor="ctr" bIns="37400" lIns="37400" spcFirstLastPara="1" rIns="37400" wrap="square" tIns="374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Helvetica Neue Light"/>
              <a:ea typeface="Helvetica Neue Light"/>
              <a:cs typeface="Helvetica Neue Light"/>
              <a:sym typeface="Helvetica Neue Light"/>
            </a:endParaRPr>
          </a:p>
        </p:txBody>
      </p:sp>
      <p:sp>
        <p:nvSpPr>
          <p:cNvPr id="11" name="Google Shape;11;p86"/>
          <p:cNvSpPr txBox="1"/>
          <p:nvPr>
            <p:ph type="title"/>
          </p:nvPr>
        </p:nvSpPr>
        <p:spPr>
          <a:xfrm>
            <a:off x="827584" y="232179"/>
            <a:ext cx="7914586" cy="615381"/>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3400" u="none" cap="none" strike="noStrike">
                <a:solidFill>
                  <a:schemeClr val="lt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9pPr>
          </a:lstStyle>
          <a:p/>
        </p:txBody>
      </p:sp>
      <p:sp>
        <p:nvSpPr>
          <p:cNvPr id="12" name="Google Shape;12;p86"/>
          <p:cNvSpPr txBox="1"/>
          <p:nvPr>
            <p:ph idx="1" type="body"/>
          </p:nvPr>
        </p:nvSpPr>
        <p:spPr>
          <a:xfrm>
            <a:off x="827584" y="1700807"/>
            <a:ext cx="7914586" cy="4065657"/>
          </a:xfrm>
          <a:prstGeom prst="rect">
            <a:avLst/>
          </a:prstGeom>
          <a:noFill/>
          <a:ln>
            <a:noFill/>
          </a:ln>
        </p:spPr>
        <p:txBody>
          <a:bodyPr anchorCtr="0" anchor="t" bIns="0" lIns="0" spcFirstLastPara="1" rIns="0" wrap="square" tIns="0">
            <a:noAutofit/>
          </a:bodyPr>
          <a:lstStyle>
            <a:lvl1pPr indent="-357187" lvl="0" marL="457200" marR="0" rtl="0" algn="l">
              <a:lnSpc>
                <a:spcPct val="120000"/>
              </a:lnSpc>
              <a:spcBef>
                <a:spcPts val="1473"/>
              </a:spcBef>
              <a:spcAft>
                <a:spcPts val="0"/>
              </a:spcAft>
              <a:buClr>
                <a:schemeClr val="dk1"/>
              </a:buClr>
              <a:buSzPts val="2025"/>
              <a:buFont typeface="Helvetica Neue"/>
              <a:buChar char="•"/>
              <a:defRPr b="0" i="0" sz="2700" u="none" cap="none" strike="noStrike">
                <a:solidFill>
                  <a:schemeClr val="dk1"/>
                </a:solidFill>
                <a:latin typeface="Helvetica Neue Light"/>
                <a:ea typeface="Helvetica Neue Light"/>
                <a:cs typeface="Helvetica Neue Light"/>
                <a:sym typeface="Helvetica Neue Light"/>
              </a:defRPr>
            </a:lvl1pPr>
            <a:lvl2pPr indent="-357187" lvl="1" marL="914400" marR="0" rtl="0" algn="l">
              <a:lnSpc>
                <a:spcPct val="120000"/>
              </a:lnSpc>
              <a:spcBef>
                <a:spcPts val="1473"/>
              </a:spcBef>
              <a:spcAft>
                <a:spcPts val="0"/>
              </a:spcAft>
              <a:buClr>
                <a:schemeClr val="dk1"/>
              </a:buClr>
              <a:buSzPts val="2025"/>
              <a:buFont typeface="Helvetica Neue"/>
              <a:buChar char="•"/>
              <a:defRPr b="0" i="0" sz="2700" u="none" cap="none" strike="noStrike">
                <a:solidFill>
                  <a:schemeClr val="dk1"/>
                </a:solidFill>
                <a:latin typeface="Helvetica Neue Light"/>
                <a:ea typeface="Helvetica Neue Light"/>
                <a:cs typeface="Helvetica Neue Light"/>
                <a:sym typeface="Helvetica Neue Light"/>
              </a:defRPr>
            </a:lvl2pPr>
            <a:lvl3pPr indent="-357187" lvl="2" marL="1371600" marR="0" rtl="0" algn="l">
              <a:lnSpc>
                <a:spcPct val="120000"/>
              </a:lnSpc>
              <a:spcBef>
                <a:spcPts val="1473"/>
              </a:spcBef>
              <a:spcAft>
                <a:spcPts val="0"/>
              </a:spcAft>
              <a:buClr>
                <a:schemeClr val="dk1"/>
              </a:buClr>
              <a:buSzPts val="2025"/>
              <a:buFont typeface="Helvetica Neue"/>
              <a:buChar char="•"/>
              <a:defRPr b="0" i="0" sz="2700" u="none" cap="none" strike="noStrike">
                <a:solidFill>
                  <a:schemeClr val="dk1"/>
                </a:solidFill>
                <a:latin typeface="Helvetica Neue Light"/>
                <a:ea typeface="Helvetica Neue Light"/>
                <a:cs typeface="Helvetica Neue Light"/>
                <a:sym typeface="Helvetica Neue Light"/>
              </a:defRPr>
            </a:lvl3pPr>
            <a:lvl4pPr indent="-357187" lvl="3" marL="1828800" marR="0" rtl="0" algn="l">
              <a:lnSpc>
                <a:spcPct val="120000"/>
              </a:lnSpc>
              <a:spcBef>
                <a:spcPts val="1473"/>
              </a:spcBef>
              <a:spcAft>
                <a:spcPts val="0"/>
              </a:spcAft>
              <a:buClr>
                <a:schemeClr val="dk1"/>
              </a:buClr>
              <a:buSzPts val="2025"/>
              <a:buFont typeface="Helvetica Neue"/>
              <a:buChar char="•"/>
              <a:defRPr b="0" i="0" sz="2700" u="none" cap="none" strike="noStrike">
                <a:solidFill>
                  <a:schemeClr val="dk1"/>
                </a:solidFill>
                <a:latin typeface="Helvetica Neue Light"/>
                <a:ea typeface="Helvetica Neue Light"/>
                <a:cs typeface="Helvetica Neue Light"/>
                <a:sym typeface="Helvetica Neue Light"/>
              </a:defRPr>
            </a:lvl4pPr>
            <a:lvl5pPr indent="-357187" lvl="4" marL="2286000" marR="0" rtl="0" algn="l">
              <a:lnSpc>
                <a:spcPct val="120000"/>
              </a:lnSpc>
              <a:spcBef>
                <a:spcPts val="1473"/>
              </a:spcBef>
              <a:spcAft>
                <a:spcPts val="0"/>
              </a:spcAft>
              <a:buClr>
                <a:schemeClr val="dk1"/>
              </a:buClr>
              <a:buSzPts val="2025"/>
              <a:buFont typeface="Helvetica Neue"/>
              <a:buChar char="•"/>
              <a:defRPr b="0" i="0" sz="2700" u="none" cap="none" strike="noStrike">
                <a:solidFill>
                  <a:schemeClr val="dk1"/>
                </a:solidFill>
                <a:latin typeface="Helvetica Neue Light"/>
                <a:ea typeface="Helvetica Neue Light"/>
                <a:cs typeface="Helvetica Neue Light"/>
                <a:sym typeface="Helvetica Neue Light"/>
              </a:defRPr>
            </a:lvl5pPr>
            <a:lvl6pPr indent="-357187" lvl="5" marL="2743200" marR="0" rtl="0" algn="l">
              <a:lnSpc>
                <a:spcPct val="100000"/>
              </a:lnSpc>
              <a:spcBef>
                <a:spcPts val="3093"/>
              </a:spcBef>
              <a:spcAft>
                <a:spcPts val="0"/>
              </a:spcAft>
              <a:buClr>
                <a:srgbClr val="747474"/>
              </a:buClr>
              <a:buSzPts val="2025"/>
              <a:buFont typeface="Helvetica Neue"/>
              <a:buChar char="•"/>
              <a:defRPr b="0" i="0" sz="2700" u="none" cap="none" strike="noStrike">
                <a:solidFill>
                  <a:srgbClr val="747474"/>
                </a:solidFill>
                <a:latin typeface="Helvetica Neue Light"/>
                <a:ea typeface="Helvetica Neue Light"/>
                <a:cs typeface="Helvetica Neue Light"/>
                <a:sym typeface="Helvetica Neue Light"/>
              </a:defRPr>
            </a:lvl6pPr>
            <a:lvl7pPr indent="-357187" lvl="6" marL="3200400" marR="0" rtl="0" algn="l">
              <a:lnSpc>
                <a:spcPct val="100000"/>
              </a:lnSpc>
              <a:spcBef>
                <a:spcPts val="3093"/>
              </a:spcBef>
              <a:spcAft>
                <a:spcPts val="0"/>
              </a:spcAft>
              <a:buClr>
                <a:srgbClr val="747474"/>
              </a:buClr>
              <a:buSzPts val="2025"/>
              <a:buFont typeface="Helvetica Neue"/>
              <a:buChar char="•"/>
              <a:defRPr b="0" i="0" sz="2700" u="none" cap="none" strike="noStrike">
                <a:solidFill>
                  <a:srgbClr val="747474"/>
                </a:solidFill>
                <a:latin typeface="Helvetica Neue Light"/>
                <a:ea typeface="Helvetica Neue Light"/>
                <a:cs typeface="Helvetica Neue Light"/>
                <a:sym typeface="Helvetica Neue Light"/>
              </a:defRPr>
            </a:lvl7pPr>
            <a:lvl8pPr indent="-357187" lvl="7" marL="3657600" marR="0" rtl="0" algn="l">
              <a:lnSpc>
                <a:spcPct val="100000"/>
              </a:lnSpc>
              <a:spcBef>
                <a:spcPts val="3093"/>
              </a:spcBef>
              <a:spcAft>
                <a:spcPts val="0"/>
              </a:spcAft>
              <a:buClr>
                <a:srgbClr val="747474"/>
              </a:buClr>
              <a:buSzPts val="2025"/>
              <a:buFont typeface="Helvetica Neue"/>
              <a:buChar char="•"/>
              <a:defRPr b="0" i="0" sz="2700" u="none" cap="none" strike="noStrike">
                <a:solidFill>
                  <a:srgbClr val="747474"/>
                </a:solidFill>
                <a:latin typeface="Helvetica Neue Light"/>
                <a:ea typeface="Helvetica Neue Light"/>
                <a:cs typeface="Helvetica Neue Light"/>
                <a:sym typeface="Helvetica Neue Light"/>
              </a:defRPr>
            </a:lvl8pPr>
            <a:lvl9pPr indent="-357187" lvl="8" marL="4114800" marR="0" rtl="0" algn="l">
              <a:lnSpc>
                <a:spcPct val="100000"/>
              </a:lnSpc>
              <a:spcBef>
                <a:spcPts val="3093"/>
              </a:spcBef>
              <a:spcAft>
                <a:spcPts val="0"/>
              </a:spcAft>
              <a:buClr>
                <a:srgbClr val="747474"/>
              </a:buClr>
              <a:buSzPts val="2025"/>
              <a:buFont typeface="Helvetica Neue"/>
              <a:buChar char="•"/>
              <a:defRPr b="0" i="0" sz="2700" u="none" cap="none" strike="noStrike">
                <a:solidFill>
                  <a:srgbClr val="747474"/>
                </a:solidFill>
                <a:latin typeface="Helvetica Neue Light"/>
                <a:ea typeface="Helvetica Neue Light"/>
                <a:cs typeface="Helvetica Neue Light"/>
                <a:sym typeface="Helvetica Neue Light"/>
              </a:defRPr>
            </a:lvl9pPr>
          </a:lstStyle>
          <a:p/>
        </p:txBody>
      </p:sp>
      <p:sp>
        <p:nvSpPr>
          <p:cNvPr id="13" name="Google Shape;13;p86"/>
          <p:cNvSpPr txBox="1"/>
          <p:nvPr>
            <p:ph idx="12" type="sldNum"/>
          </p:nvPr>
        </p:nvSpPr>
        <p:spPr>
          <a:xfrm>
            <a:off x="401836" y="6250787"/>
            <a:ext cx="2133078" cy="365001"/>
          </a:xfrm>
          <a:prstGeom prst="rect">
            <a:avLst/>
          </a:prstGeom>
          <a:noFill/>
          <a:ln>
            <a:noFill/>
          </a:ln>
        </p:spPr>
        <p:txBody>
          <a:bodyPr anchorCtr="0" anchor="ctr" bIns="33650" lIns="67325" spcFirstLastPara="1" rIns="67325" wrap="square" tIns="33650">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4" name="Shape 104"/>
        <p:cNvGrpSpPr/>
        <p:nvPr/>
      </p:nvGrpSpPr>
      <p:grpSpPr>
        <a:xfrm>
          <a:off x="0" y="0"/>
          <a:ext cx="0" cy="0"/>
          <a:chOff x="0" y="0"/>
          <a:chExt cx="0" cy="0"/>
        </a:xfrm>
      </p:grpSpPr>
      <p:sp>
        <p:nvSpPr>
          <p:cNvPr id="105" name="Google Shape;105;p95"/>
          <p:cNvSpPr/>
          <p:nvPr/>
        </p:nvSpPr>
        <p:spPr>
          <a:xfrm>
            <a:off x="0" y="6"/>
            <a:ext cx="9153600" cy="1029300"/>
          </a:xfrm>
          <a:prstGeom prst="rect">
            <a:avLst/>
          </a:prstGeom>
          <a:solidFill>
            <a:srgbClr val="9D9D9D"/>
          </a:solidFill>
          <a:ln>
            <a:noFill/>
          </a:ln>
        </p:spPr>
        <p:txBody>
          <a:bodyPr anchorCtr="0" anchor="ctr" bIns="37400" lIns="37400" spcFirstLastPara="1" rIns="37400" wrap="square" tIns="374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Helvetica Neue Light"/>
              <a:ea typeface="Helvetica Neue Light"/>
              <a:cs typeface="Helvetica Neue Light"/>
              <a:sym typeface="Helvetica Neue Light"/>
            </a:endParaRPr>
          </a:p>
        </p:txBody>
      </p:sp>
      <p:sp>
        <p:nvSpPr>
          <p:cNvPr id="106" name="Google Shape;106;p95"/>
          <p:cNvSpPr txBox="1"/>
          <p:nvPr>
            <p:ph type="title"/>
          </p:nvPr>
        </p:nvSpPr>
        <p:spPr>
          <a:xfrm>
            <a:off x="827584" y="232179"/>
            <a:ext cx="7914600" cy="615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3400" u="none" cap="none" strike="noStrike">
                <a:solidFill>
                  <a:schemeClr val="lt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1" i="0" sz="3000" u="none" cap="none" strike="noStrike">
                <a:solidFill>
                  <a:srgbClr val="000000"/>
                </a:solidFill>
                <a:latin typeface="Helvetica Neue"/>
                <a:ea typeface="Helvetica Neue"/>
                <a:cs typeface="Helvetica Neue"/>
                <a:sym typeface="Helvetica Neue"/>
              </a:defRPr>
            </a:lvl9pPr>
          </a:lstStyle>
          <a:p/>
        </p:txBody>
      </p:sp>
      <p:sp>
        <p:nvSpPr>
          <p:cNvPr id="107" name="Google Shape;107;p95"/>
          <p:cNvSpPr txBox="1"/>
          <p:nvPr>
            <p:ph idx="1" type="body"/>
          </p:nvPr>
        </p:nvSpPr>
        <p:spPr>
          <a:xfrm>
            <a:off x="827584" y="1700807"/>
            <a:ext cx="7914600" cy="4065600"/>
          </a:xfrm>
          <a:prstGeom prst="rect">
            <a:avLst/>
          </a:prstGeom>
          <a:noFill/>
          <a:ln>
            <a:noFill/>
          </a:ln>
        </p:spPr>
        <p:txBody>
          <a:bodyPr anchorCtr="0" anchor="t" bIns="0" lIns="0" spcFirstLastPara="1" rIns="0" wrap="square" tIns="0">
            <a:noAutofit/>
          </a:bodyPr>
          <a:lstStyle>
            <a:lvl1pPr indent="-357187" lvl="0" marL="457200" marR="0" rtl="0" algn="l">
              <a:lnSpc>
                <a:spcPct val="120000"/>
              </a:lnSpc>
              <a:spcBef>
                <a:spcPts val="1473"/>
              </a:spcBef>
              <a:spcAft>
                <a:spcPts val="0"/>
              </a:spcAft>
              <a:buClr>
                <a:schemeClr val="dk1"/>
              </a:buClr>
              <a:buSzPts val="2025"/>
              <a:buFont typeface="Helvetica Neue"/>
              <a:buChar char="•"/>
              <a:defRPr b="0" i="0" sz="2700" u="none" cap="none" strike="noStrike">
                <a:solidFill>
                  <a:schemeClr val="dk1"/>
                </a:solidFill>
                <a:latin typeface="Helvetica Neue Light"/>
                <a:ea typeface="Helvetica Neue Light"/>
                <a:cs typeface="Helvetica Neue Light"/>
                <a:sym typeface="Helvetica Neue Light"/>
              </a:defRPr>
            </a:lvl1pPr>
            <a:lvl2pPr indent="-357187" lvl="1" marL="914400" marR="0" rtl="0" algn="l">
              <a:lnSpc>
                <a:spcPct val="120000"/>
              </a:lnSpc>
              <a:spcBef>
                <a:spcPts val="1473"/>
              </a:spcBef>
              <a:spcAft>
                <a:spcPts val="0"/>
              </a:spcAft>
              <a:buClr>
                <a:schemeClr val="dk1"/>
              </a:buClr>
              <a:buSzPts val="2025"/>
              <a:buFont typeface="Helvetica Neue"/>
              <a:buChar char="•"/>
              <a:defRPr b="0" i="0" sz="2700" u="none" cap="none" strike="noStrike">
                <a:solidFill>
                  <a:schemeClr val="dk1"/>
                </a:solidFill>
                <a:latin typeface="Helvetica Neue Light"/>
                <a:ea typeface="Helvetica Neue Light"/>
                <a:cs typeface="Helvetica Neue Light"/>
                <a:sym typeface="Helvetica Neue Light"/>
              </a:defRPr>
            </a:lvl2pPr>
            <a:lvl3pPr indent="-357187" lvl="2" marL="1371600" marR="0" rtl="0" algn="l">
              <a:lnSpc>
                <a:spcPct val="120000"/>
              </a:lnSpc>
              <a:spcBef>
                <a:spcPts val="1473"/>
              </a:spcBef>
              <a:spcAft>
                <a:spcPts val="0"/>
              </a:spcAft>
              <a:buClr>
                <a:schemeClr val="dk1"/>
              </a:buClr>
              <a:buSzPts val="2025"/>
              <a:buFont typeface="Helvetica Neue"/>
              <a:buChar char="•"/>
              <a:defRPr b="0" i="0" sz="2700" u="none" cap="none" strike="noStrike">
                <a:solidFill>
                  <a:schemeClr val="dk1"/>
                </a:solidFill>
                <a:latin typeface="Helvetica Neue Light"/>
                <a:ea typeface="Helvetica Neue Light"/>
                <a:cs typeface="Helvetica Neue Light"/>
                <a:sym typeface="Helvetica Neue Light"/>
              </a:defRPr>
            </a:lvl3pPr>
            <a:lvl4pPr indent="-357187" lvl="3" marL="1828800" marR="0" rtl="0" algn="l">
              <a:lnSpc>
                <a:spcPct val="120000"/>
              </a:lnSpc>
              <a:spcBef>
                <a:spcPts val="1473"/>
              </a:spcBef>
              <a:spcAft>
                <a:spcPts val="0"/>
              </a:spcAft>
              <a:buClr>
                <a:schemeClr val="dk1"/>
              </a:buClr>
              <a:buSzPts val="2025"/>
              <a:buFont typeface="Helvetica Neue"/>
              <a:buChar char="•"/>
              <a:defRPr b="0" i="0" sz="2700" u="none" cap="none" strike="noStrike">
                <a:solidFill>
                  <a:schemeClr val="dk1"/>
                </a:solidFill>
                <a:latin typeface="Helvetica Neue Light"/>
                <a:ea typeface="Helvetica Neue Light"/>
                <a:cs typeface="Helvetica Neue Light"/>
                <a:sym typeface="Helvetica Neue Light"/>
              </a:defRPr>
            </a:lvl4pPr>
            <a:lvl5pPr indent="-357187" lvl="4" marL="2286000" marR="0" rtl="0" algn="l">
              <a:lnSpc>
                <a:spcPct val="120000"/>
              </a:lnSpc>
              <a:spcBef>
                <a:spcPts val="1473"/>
              </a:spcBef>
              <a:spcAft>
                <a:spcPts val="0"/>
              </a:spcAft>
              <a:buClr>
                <a:schemeClr val="dk1"/>
              </a:buClr>
              <a:buSzPts val="2025"/>
              <a:buFont typeface="Helvetica Neue"/>
              <a:buChar char="•"/>
              <a:defRPr b="0" i="0" sz="2700" u="none" cap="none" strike="noStrike">
                <a:solidFill>
                  <a:schemeClr val="dk1"/>
                </a:solidFill>
                <a:latin typeface="Helvetica Neue Light"/>
                <a:ea typeface="Helvetica Neue Light"/>
                <a:cs typeface="Helvetica Neue Light"/>
                <a:sym typeface="Helvetica Neue Light"/>
              </a:defRPr>
            </a:lvl5pPr>
            <a:lvl6pPr indent="-357187" lvl="5" marL="2743200" marR="0" rtl="0" algn="l">
              <a:lnSpc>
                <a:spcPct val="100000"/>
              </a:lnSpc>
              <a:spcBef>
                <a:spcPts val="3093"/>
              </a:spcBef>
              <a:spcAft>
                <a:spcPts val="0"/>
              </a:spcAft>
              <a:buClr>
                <a:srgbClr val="747474"/>
              </a:buClr>
              <a:buSzPts val="2025"/>
              <a:buFont typeface="Helvetica Neue"/>
              <a:buChar char="•"/>
              <a:defRPr b="0" i="0" sz="2700" u="none" cap="none" strike="noStrike">
                <a:solidFill>
                  <a:srgbClr val="747474"/>
                </a:solidFill>
                <a:latin typeface="Helvetica Neue Light"/>
                <a:ea typeface="Helvetica Neue Light"/>
                <a:cs typeface="Helvetica Neue Light"/>
                <a:sym typeface="Helvetica Neue Light"/>
              </a:defRPr>
            </a:lvl6pPr>
            <a:lvl7pPr indent="-357187" lvl="6" marL="3200400" marR="0" rtl="0" algn="l">
              <a:lnSpc>
                <a:spcPct val="100000"/>
              </a:lnSpc>
              <a:spcBef>
                <a:spcPts val="3093"/>
              </a:spcBef>
              <a:spcAft>
                <a:spcPts val="0"/>
              </a:spcAft>
              <a:buClr>
                <a:srgbClr val="747474"/>
              </a:buClr>
              <a:buSzPts val="2025"/>
              <a:buFont typeface="Helvetica Neue"/>
              <a:buChar char="•"/>
              <a:defRPr b="0" i="0" sz="2700" u="none" cap="none" strike="noStrike">
                <a:solidFill>
                  <a:srgbClr val="747474"/>
                </a:solidFill>
                <a:latin typeface="Helvetica Neue Light"/>
                <a:ea typeface="Helvetica Neue Light"/>
                <a:cs typeface="Helvetica Neue Light"/>
                <a:sym typeface="Helvetica Neue Light"/>
              </a:defRPr>
            </a:lvl7pPr>
            <a:lvl8pPr indent="-357187" lvl="7" marL="3657600" marR="0" rtl="0" algn="l">
              <a:lnSpc>
                <a:spcPct val="100000"/>
              </a:lnSpc>
              <a:spcBef>
                <a:spcPts val="3093"/>
              </a:spcBef>
              <a:spcAft>
                <a:spcPts val="0"/>
              </a:spcAft>
              <a:buClr>
                <a:srgbClr val="747474"/>
              </a:buClr>
              <a:buSzPts val="2025"/>
              <a:buFont typeface="Helvetica Neue"/>
              <a:buChar char="•"/>
              <a:defRPr b="0" i="0" sz="2700" u="none" cap="none" strike="noStrike">
                <a:solidFill>
                  <a:srgbClr val="747474"/>
                </a:solidFill>
                <a:latin typeface="Helvetica Neue Light"/>
                <a:ea typeface="Helvetica Neue Light"/>
                <a:cs typeface="Helvetica Neue Light"/>
                <a:sym typeface="Helvetica Neue Light"/>
              </a:defRPr>
            </a:lvl8pPr>
            <a:lvl9pPr indent="-357187" lvl="8" marL="4114800" marR="0" rtl="0" algn="l">
              <a:lnSpc>
                <a:spcPct val="100000"/>
              </a:lnSpc>
              <a:spcBef>
                <a:spcPts val="3093"/>
              </a:spcBef>
              <a:spcAft>
                <a:spcPts val="0"/>
              </a:spcAft>
              <a:buClr>
                <a:srgbClr val="747474"/>
              </a:buClr>
              <a:buSzPts val="2025"/>
              <a:buFont typeface="Helvetica Neue"/>
              <a:buChar char="•"/>
              <a:defRPr b="0" i="0" sz="2700" u="none" cap="none" strike="noStrike">
                <a:solidFill>
                  <a:srgbClr val="747474"/>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youtu.be/BkQcy1UKP-E" TargetMode="External"/><Relationship Id="rId4" Type="http://schemas.openxmlformats.org/officeDocument/2006/relationships/hyperlink" Target="https://www.aftercare.com.au/wp-content/uploads/2017/07/Defining-Functional-Impacts-Tool.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ndis.gov.au/understanding/how-ndis-works/mental-health-and-ndi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mhpod.gov.a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reimagine.today/" TargetMode="External"/><Relationship Id="rId4" Type="http://schemas.openxmlformats.org/officeDocument/2006/relationships/hyperlink" Target="https://www.tandemcarers.org.au/ndis.php" TargetMode="External"/><Relationship Id="rId5" Type="http://schemas.openxmlformats.org/officeDocument/2006/relationships/hyperlink" Target="https://www.vmiac.org.au/services/ndis/" TargetMode="External"/><Relationship Id="rId6" Type="http://schemas.openxmlformats.org/officeDocument/2006/relationships/hyperlink" Target="https://embark.icla.org.au/" TargetMode="External"/><Relationship Id="rId7" Type="http://schemas.openxmlformats.org/officeDocument/2006/relationships/hyperlink" Target="https://embark.icla.org.a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g82e00fab69_0_5"/>
          <p:cNvSpPr txBox="1"/>
          <p:nvPr>
            <p:ph idx="4294967295" type="title"/>
          </p:nvPr>
        </p:nvSpPr>
        <p:spPr>
          <a:xfrm>
            <a:off x="401637" y="2260600"/>
            <a:ext cx="8340725" cy="2336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400"/>
              <a:buNone/>
            </a:pPr>
            <a:r>
              <a:rPr lang="en-US"/>
              <a:t>PSYCHOSOCIAL DISABILITY &amp; NDIS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51"/>
          <p:cNvSpPr txBox="1"/>
          <p:nvPr>
            <p:ph type="title"/>
          </p:nvPr>
        </p:nvSpPr>
        <p:spPr>
          <a:xfrm>
            <a:off x="827584" y="232179"/>
            <a:ext cx="7914586" cy="615381"/>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000"/>
              <a:buNone/>
            </a:pPr>
            <a:r>
              <a:rPr lang="en-US" sz="2600"/>
              <a:t>Resources - evidence of psychosocial disability</a:t>
            </a:r>
            <a:endParaRPr sz="2600"/>
          </a:p>
        </p:txBody>
      </p:sp>
      <p:sp>
        <p:nvSpPr>
          <p:cNvPr id="196" name="Google Shape;196;p51"/>
          <p:cNvSpPr txBox="1"/>
          <p:nvPr>
            <p:ph idx="1" type="body"/>
          </p:nvPr>
        </p:nvSpPr>
        <p:spPr>
          <a:xfrm>
            <a:off x="827584" y="1375874"/>
            <a:ext cx="7914586" cy="4246576"/>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900"/>
              <a:buNone/>
            </a:pPr>
            <a:r>
              <a:rPr lang="en-US" sz="2400">
                <a:solidFill>
                  <a:schemeClr val="dk1"/>
                </a:solidFill>
              </a:rPr>
              <a:t>Aftercare Australia</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US" sz="2400">
                <a:solidFill>
                  <a:schemeClr val="dk1"/>
                </a:solidFill>
              </a:rPr>
              <a:t>National NGO mental health service</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US" sz="2400">
                <a:solidFill>
                  <a:schemeClr val="dk1"/>
                </a:solidFill>
              </a:rPr>
              <a:t>Research and relationships across government </a:t>
            </a:r>
            <a:br>
              <a:rPr lang="en-US" sz="2400">
                <a:solidFill>
                  <a:schemeClr val="dk1"/>
                </a:solidFill>
              </a:rPr>
            </a:br>
            <a:r>
              <a:rPr lang="en-US" sz="2400">
                <a:solidFill>
                  <a:schemeClr val="dk1"/>
                </a:solidFill>
              </a:rPr>
              <a:t>and social services</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US" sz="2400">
                <a:solidFill>
                  <a:schemeClr val="dk1"/>
                </a:solidFill>
              </a:rPr>
              <a:t>NDIS registered - services and resources specifically </a:t>
            </a:r>
            <a:br>
              <a:rPr lang="en-US" sz="2400">
                <a:solidFill>
                  <a:schemeClr val="dk1"/>
                </a:solidFill>
              </a:rPr>
            </a:br>
            <a:r>
              <a:rPr lang="en-US" sz="2400">
                <a:solidFill>
                  <a:schemeClr val="dk1"/>
                </a:solidFill>
              </a:rPr>
              <a:t>to psychosocial disability</a:t>
            </a:r>
            <a:endParaRPr b="1" sz="2400" u="sng">
              <a:solidFill>
                <a:schemeClr val="dk1"/>
              </a:solidFill>
            </a:endParaRPr>
          </a:p>
          <a:p>
            <a:pPr indent="-381000" lvl="0" marL="457200" rtl="0" algn="l">
              <a:lnSpc>
                <a:spcPct val="150000"/>
              </a:lnSpc>
              <a:spcBef>
                <a:spcPts val="0"/>
              </a:spcBef>
              <a:spcAft>
                <a:spcPts val="0"/>
              </a:spcAft>
              <a:buClr>
                <a:schemeClr val="dk1"/>
              </a:buClr>
              <a:buSzPts val="2400"/>
              <a:buChar char="●"/>
            </a:pPr>
            <a:r>
              <a:rPr lang="en-US" sz="2400" u="sng">
                <a:solidFill>
                  <a:schemeClr val="hlink"/>
                </a:solidFill>
                <a:hlinkClick r:id="rId3"/>
              </a:rPr>
              <a:t>Completing the NDIS process for your patients</a:t>
            </a:r>
            <a:r>
              <a:rPr lang="en-US" sz="2400"/>
              <a:t> </a:t>
            </a:r>
            <a:r>
              <a:rPr lang="en-US" sz="2400">
                <a:solidFill>
                  <a:srgbClr val="000000"/>
                </a:solidFill>
              </a:rPr>
              <a:t>video</a:t>
            </a:r>
            <a:endParaRPr sz="2400">
              <a:solidFill>
                <a:srgbClr val="000000"/>
              </a:solidFill>
            </a:endParaRPr>
          </a:p>
          <a:p>
            <a:pPr indent="-381000" lvl="0" marL="457200" rtl="0" algn="l">
              <a:lnSpc>
                <a:spcPct val="150000"/>
              </a:lnSpc>
              <a:spcBef>
                <a:spcPts val="0"/>
              </a:spcBef>
              <a:spcAft>
                <a:spcPts val="0"/>
              </a:spcAft>
              <a:buClr>
                <a:schemeClr val="dk1"/>
              </a:buClr>
              <a:buSzPts val="2400"/>
              <a:buChar char="●"/>
            </a:pPr>
            <a:r>
              <a:rPr lang="en-US" sz="2400" u="sng">
                <a:solidFill>
                  <a:schemeClr val="hlink"/>
                </a:solidFill>
                <a:hlinkClick r:id="rId4"/>
              </a:rPr>
              <a:t>Providing Evidence of Psychological Disability</a:t>
            </a:r>
            <a:r>
              <a:rPr lang="en-US" sz="2400"/>
              <a:t> </a:t>
            </a:r>
            <a:r>
              <a:rPr lang="en-US" sz="2400">
                <a:solidFill>
                  <a:schemeClr val="dk1"/>
                </a:solidFill>
              </a:rPr>
              <a:t>resource</a:t>
            </a:r>
            <a:endParaRPr b="1" sz="2400"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id="201" name="Google Shape;201;p52"/>
          <p:cNvPicPr preferRelativeResize="0"/>
          <p:nvPr/>
        </p:nvPicPr>
        <p:blipFill rotWithShape="1">
          <a:blip r:embed="rId3">
            <a:alphaModFix/>
          </a:blip>
          <a:srcRect b="0" l="0" r="0" t="0"/>
          <a:stretch/>
        </p:blipFill>
        <p:spPr>
          <a:xfrm>
            <a:off x="-111206" y="-162064"/>
            <a:ext cx="9146804" cy="4724479"/>
          </a:xfrm>
          <a:prstGeom prst="rect">
            <a:avLst/>
          </a:prstGeom>
          <a:noFill/>
          <a:ln>
            <a:noFill/>
          </a:ln>
        </p:spPr>
      </p:pic>
      <p:pic>
        <p:nvPicPr>
          <p:cNvPr id="202" name="Google Shape;202;p52"/>
          <p:cNvPicPr preferRelativeResize="0"/>
          <p:nvPr/>
        </p:nvPicPr>
        <p:blipFill rotWithShape="1">
          <a:blip r:embed="rId4">
            <a:alphaModFix/>
          </a:blip>
          <a:srcRect b="0" l="0" r="0" t="0"/>
          <a:stretch/>
        </p:blipFill>
        <p:spPr>
          <a:xfrm>
            <a:off x="246798" y="1402824"/>
            <a:ext cx="8495338" cy="54551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53"/>
          <p:cNvSpPr txBox="1"/>
          <p:nvPr>
            <p:ph type="title"/>
          </p:nvPr>
        </p:nvSpPr>
        <p:spPr>
          <a:xfrm>
            <a:off x="611189" y="167996"/>
            <a:ext cx="7201111" cy="6732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sz="3200"/>
              <a:t>Summary</a:t>
            </a:r>
            <a:endParaRPr sz="3200"/>
          </a:p>
        </p:txBody>
      </p:sp>
      <p:sp>
        <p:nvSpPr>
          <p:cNvPr id="209" name="Google Shape;209;p53"/>
          <p:cNvSpPr txBox="1"/>
          <p:nvPr>
            <p:ph idx="1" type="body"/>
          </p:nvPr>
        </p:nvSpPr>
        <p:spPr>
          <a:xfrm>
            <a:off x="611189" y="1268763"/>
            <a:ext cx="7921500" cy="44637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500"/>
              <a:buNone/>
            </a:pPr>
            <a:r>
              <a:rPr lang="en-US" sz="2400">
                <a:latin typeface="Helvetica Neue Light"/>
                <a:ea typeface="Helvetica Neue Light"/>
                <a:cs typeface="Helvetica Neue Light"/>
                <a:sym typeface="Helvetica Neue Light"/>
              </a:rPr>
              <a:t>Psychosocial disability can be a primary </a:t>
            </a:r>
            <a:r>
              <a:rPr b="1" lang="en-US" sz="2400" u="sng">
                <a:latin typeface="Helvetica Neue Light"/>
                <a:ea typeface="Helvetica Neue Light"/>
                <a:cs typeface="Helvetica Neue Light"/>
                <a:sym typeface="Helvetica Neue Light"/>
              </a:rPr>
              <a:t>OR</a:t>
            </a:r>
            <a:r>
              <a:rPr lang="en-US" sz="2400">
                <a:latin typeface="Helvetica Neue Light"/>
                <a:ea typeface="Helvetica Neue Light"/>
                <a:cs typeface="Helvetica Neue Light"/>
                <a:sym typeface="Helvetica Neue Light"/>
              </a:rPr>
              <a:t> secondary disability - relevant for all health staff to understand</a:t>
            </a:r>
            <a:endParaRPr sz="2400">
              <a:latin typeface="Helvetica Neue Light"/>
              <a:ea typeface="Helvetica Neue Light"/>
              <a:cs typeface="Helvetica Neue Light"/>
              <a:sym typeface="Helvetica Neue Light"/>
            </a:endParaRPr>
          </a:p>
          <a:p>
            <a:pPr indent="0" lvl="0" marL="0" rtl="0" algn="l">
              <a:lnSpc>
                <a:spcPct val="110000"/>
              </a:lnSpc>
              <a:spcBef>
                <a:spcPts val="0"/>
              </a:spcBef>
              <a:spcAft>
                <a:spcPts val="0"/>
              </a:spcAft>
              <a:buSzPts val="1500"/>
              <a:buNone/>
            </a:pPr>
            <a:r>
              <a:t/>
            </a:r>
            <a:endParaRPr sz="2400">
              <a:latin typeface="Helvetica Neue Light"/>
              <a:ea typeface="Helvetica Neue Light"/>
              <a:cs typeface="Helvetica Neue Light"/>
              <a:sym typeface="Helvetica Neue Light"/>
            </a:endParaRPr>
          </a:p>
          <a:p>
            <a:pPr indent="-406400" lvl="0" marL="406400" rtl="0" algn="l">
              <a:lnSpc>
                <a:spcPct val="110000"/>
              </a:lnSpc>
              <a:spcBef>
                <a:spcPts val="1400"/>
              </a:spcBef>
              <a:spcAft>
                <a:spcPts val="0"/>
              </a:spcAft>
              <a:buClr>
                <a:schemeClr val="dk1"/>
              </a:buClr>
              <a:buSzPts val="2400"/>
              <a:buFont typeface="Noto Sans Symbols"/>
              <a:buChar char="●"/>
            </a:pPr>
            <a:r>
              <a:rPr lang="en-US" sz="2400">
                <a:latin typeface="Helvetica Neue Light"/>
                <a:ea typeface="Helvetica Neue Light"/>
                <a:cs typeface="Helvetica Neue Light"/>
                <a:sym typeface="Helvetica Neue Light"/>
              </a:rPr>
              <a:t>Apply NDIS principles of ‘</a:t>
            </a:r>
            <a:r>
              <a:rPr b="1" lang="en-US" sz="2400" u="sng">
                <a:latin typeface="Helvetica Neue Light"/>
                <a:ea typeface="Helvetica Neue Light"/>
                <a:cs typeface="Helvetica Neue Light"/>
                <a:sym typeface="Helvetica Neue Light"/>
              </a:rPr>
              <a:t>Functional Impairment</a:t>
            </a:r>
            <a:r>
              <a:rPr lang="en-US" sz="2400">
                <a:latin typeface="Helvetica Neue Light"/>
                <a:ea typeface="Helvetica Neue Light"/>
                <a:cs typeface="Helvetica Neue Light"/>
                <a:sym typeface="Helvetica Neue Light"/>
              </a:rPr>
              <a:t>’ and </a:t>
            </a:r>
            <a:r>
              <a:rPr b="1" lang="en-US" sz="2400" u="sng">
                <a:latin typeface="Helvetica Neue Light"/>
                <a:ea typeface="Helvetica Neue Light"/>
                <a:cs typeface="Helvetica Neue Light"/>
                <a:sym typeface="Helvetica Neue Light"/>
              </a:rPr>
              <a:t>‘Social and Community Participation</a:t>
            </a:r>
            <a:r>
              <a:rPr lang="en-US" sz="2400">
                <a:latin typeface="Helvetica Neue Light"/>
                <a:ea typeface="Helvetica Neue Light"/>
                <a:cs typeface="Helvetica Neue Light"/>
                <a:sym typeface="Helvetica Neue Light"/>
              </a:rPr>
              <a:t>’ to determine if participant meets eligibility</a:t>
            </a:r>
            <a:endParaRPr sz="2400">
              <a:latin typeface="Helvetica Neue Light"/>
              <a:ea typeface="Helvetica Neue Light"/>
              <a:cs typeface="Helvetica Neue Light"/>
              <a:sym typeface="Helvetica Neue Light"/>
            </a:endParaRPr>
          </a:p>
          <a:p>
            <a:pPr indent="-406400" lvl="0" marL="406400" rtl="0" algn="l">
              <a:lnSpc>
                <a:spcPct val="110000"/>
              </a:lnSpc>
              <a:spcBef>
                <a:spcPts val="1400"/>
              </a:spcBef>
              <a:spcAft>
                <a:spcPts val="0"/>
              </a:spcAft>
              <a:buClr>
                <a:schemeClr val="dk1"/>
              </a:buClr>
              <a:buSzPts val="2400"/>
              <a:buFont typeface="Noto Sans Symbols"/>
              <a:buChar char="●"/>
            </a:pPr>
            <a:r>
              <a:rPr lang="en-US" sz="2400">
                <a:latin typeface="Helvetica Neue Light"/>
                <a:ea typeface="Helvetica Neue Light"/>
                <a:cs typeface="Helvetica Neue Light"/>
                <a:sym typeface="Helvetica Neue Light"/>
              </a:rPr>
              <a:t>Know what NDIS </a:t>
            </a:r>
            <a:r>
              <a:rPr b="1" lang="en-US" sz="2400" u="sng">
                <a:latin typeface="Helvetica Neue Light"/>
                <a:ea typeface="Helvetica Neue Light"/>
                <a:cs typeface="Helvetica Neue Light"/>
                <a:sym typeface="Helvetica Neue Light"/>
              </a:rPr>
              <a:t>supports</a:t>
            </a:r>
            <a:r>
              <a:rPr lang="en-US" sz="2400">
                <a:latin typeface="Helvetica Neue Light"/>
                <a:ea typeface="Helvetica Neue Light"/>
                <a:cs typeface="Helvetica Neue Light"/>
                <a:sym typeface="Helvetica Neue Light"/>
              </a:rPr>
              <a:t> and </a:t>
            </a:r>
            <a:r>
              <a:rPr b="1" lang="en-US" sz="2400" u="sng">
                <a:latin typeface="Helvetica Neue Light"/>
                <a:ea typeface="Helvetica Neue Light"/>
                <a:cs typeface="Helvetica Neue Light"/>
                <a:sym typeface="Helvetica Neue Light"/>
              </a:rPr>
              <a:t>resources</a:t>
            </a:r>
            <a:r>
              <a:rPr lang="en-US" sz="2400">
                <a:latin typeface="Helvetica Neue Light"/>
                <a:ea typeface="Helvetica Neue Light"/>
                <a:cs typeface="Helvetica Neue Light"/>
                <a:sym typeface="Helvetica Neue Light"/>
              </a:rPr>
              <a:t> are available </a:t>
            </a:r>
            <a:br>
              <a:rPr lang="en-US" sz="2400">
                <a:latin typeface="Helvetica Neue Light"/>
                <a:ea typeface="Helvetica Neue Light"/>
                <a:cs typeface="Helvetica Neue Light"/>
                <a:sym typeface="Helvetica Neue Light"/>
              </a:rPr>
            </a:br>
            <a:r>
              <a:rPr lang="en-US" sz="2400">
                <a:latin typeface="Helvetica Neue Light"/>
                <a:ea typeface="Helvetica Neue Light"/>
                <a:cs typeface="Helvetica Neue Light"/>
                <a:sym typeface="Helvetica Neue Light"/>
              </a:rPr>
              <a:t>in your local health service and community</a:t>
            </a:r>
            <a:endParaRPr sz="2400">
              <a:latin typeface="Helvetica Neue Light"/>
              <a:ea typeface="Helvetica Neue Light"/>
              <a:cs typeface="Helvetica Neue Light"/>
              <a:sym typeface="Helvetica Neue Light"/>
            </a:endParaRPr>
          </a:p>
          <a:p>
            <a:pPr indent="-406400" lvl="0" marL="406400" rtl="0" algn="l">
              <a:lnSpc>
                <a:spcPct val="110000"/>
              </a:lnSpc>
              <a:spcBef>
                <a:spcPts val="1400"/>
              </a:spcBef>
              <a:spcAft>
                <a:spcPts val="0"/>
              </a:spcAft>
              <a:buClr>
                <a:schemeClr val="dk1"/>
              </a:buClr>
              <a:buSzPts val="2400"/>
              <a:buFont typeface="Noto Sans Symbols"/>
              <a:buChar char="●"/>
            </a:pPr>
            <a:r>
              <a:rPr lang="en-US" sz="2400">
                <a:latin typeface="Helvetica Neue Light"/>
                <a:ea typeface="Helvetica Neue Light"/>
                <a:cs typeface="Helvetica Neue Light"/>
                <a:sym typeface="Helvetica Neue Light"/>
              </a:rPr>
              <a:t>Refer to support coordinators and allied health teams that </a:t>
            </a:r>
            <a:r>
              <a:rPr b="1" lang="en-US" sz="2400" u="sng">
                <a:latin typeface="Helvetica Neue Light"/>
                <a:ea typeface="Helvetica Neue Light"/>
                <a:cs typeface="Helvetica Neue Light"/>
                <a:sym typeface="Helvetica Neue Light"/>
              </a:rPr>
              <a:t>specifically</a:t>
            </a:r>
            <a:r>
              <a:rPr lang="en-US" sz="2400">
                <a:latin typeface="Helvetica Neue Light"/>
                <a:ea typeface="Helvetica Neue Light"/>
                <a:cs typeface="Helvetica Neue Light"/>
                <a:sym typeface="Helvetica Neue Light"/>
              </a:rPr>
              <a:t> work within mental health</a:t>
            </a:r>
            <a:endParaRPr sz="2400">
              <a:latin typeface="Helvetica Neue Light"/>
              <a:ea typeface="Helvetica Neue Light"/>
              <a:cs typeface="Helvetica Neue Light"/>
              <a:sym typeface="Helvetica Neue Light"/>
            </a:endParaRPr>
          </a:p>
          <a:p>
            <a:pPr indent="0" lvl="0" marL="0" rtl="0" algn="l">
              <a:lnSpc>
                <a:spcPct val="120000"/>
              </a:lnSpc>
              <a:spcBef>
                <a:spcPts val="1473"/>
              </a:spcBef>
              <a:spcAft>
                <a:spcPts val="0"/>
              </a:spcAft>
              <a:buSzPts val="15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43"/>
          <p:cNvSpPr txBox="1"/>
          <p:nvPr>
            <p:ph idx="4294967295" type="title"/>
          </p:nvPr>
        </p:nvSpPr>
        <p:spPr>
          <a:xfrm>
            <a:off x="666572" y="232173"/>
            <a:ext cx="8075564" cy="648044"/>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000"/>
              <a:buNone/>
            </a:pPr>
            <a:r>
              <a:rPr lang="en-US" sz="3400"/>
              <a:t>Psychosocial Disability &amp; NDIS</a:t>
            </a:r>
            <a:endParaRPr/>
          </a:p>
        </p:txBody>
      </p:sp>
      <p:sp>
        <p:nvSpPr>
          <p:cNvPr id="124" name="Google Shape;124;p43"/>
          <p:cNvSpPr txBox="1"/>
          <p:nvPr>
            <p:ph idx="1" type="body"/>
          </p:nvPr>
        </p:nvSpPr>
        <p:spPr>
          <a:xfrm>
            <a:off x="666572" y="1834358"/>
            <a:ext cx="8075564" cy="3469800"/>
          </a:xfrm>
          <a:prstGeom prst="rect">
            <a:avLst/>
          </a:prstGeom>
          <a:noFill/>
          <a:ln>
            <a:noFill/>
          </a:ln>
        </p:spPr>
        <p:txBody>
          <a:bodyPr anchorCtr="0" anchor="t" bIns="0" lIns="0" spcFirstLastPara="1" rIns="0" wrap="square" tIns="0">
            <a:noAutofit/>
          </a:bodyPr>
          <a:lstStyle/>
          <a:p>
            <a:pPr indent="-406400" lvl="0" marL="406400" rtl="0" algn="l">
              <a:lnSpc>
                <a:spcPct val="120000"/>
              </a:lnSpc>
              <a:spcBef>
                <a:spcPts val="0"/>
              </a:spcBef>
              <a:spcAft>
                <a:spcPts val="0"/>
              </a:spcAft>
              <a:buClr>
                <a:srgbClr val="000000"/>
              </a:buClr>
              <a:buSzPts val="2400"/>
              <a:buFont typeface="Arial"/>
              <a:buChar char="•"/>
            </a:pPr>
            <a:r>
              <a:rPr lang="en-US" sz="2400">
                <a:solidFill>
                  <a:srgbClr val="000000"/>
                </a:solidFill>
              </a:rPr>
              <a:t>Psychosocial disability describes a disability that arises from a mental health condition</a:t>
            </a:r>
            <a:endParaRPr sz="2400">
              <a:solidFill>
                <a:srgbClr val="000000"/>
              </a:solidFill>
            </a:endParaRPr>
          </a:p>
          <a:p>
            <a:pPr indent="-406400" lvl="0" marL="406400" rtl="0" algn="l">
              <a:lnSpc>
                <a:spcPct val="120000"/>
              </a:lnSpc>
              <a:spcBef>
                <a:spcPts val="1400"/>
              </a:spcBef>
              <a:spcAft>
                <a:spcPts val="0"/>
              </a:spcAft>
              <a:buClr>
                <a:srgbClr val="000000"/>
              </a:buClr>
              <a:buSzPts val="2400"/>
              <a:buFont typeface="Arial"/>
              <a:buChar char="•"/>
            </a:pPr>
            <a:r>
              <a:rPr lang="en-US" sz="2400">
                <a:solidFill>
                  <a:srgbClr val="000000"/>
                </a:solidFill>
              </a:rPr>
              <a:t>Not everyone who has a mental health condition will have a psychosocial disability</a:t>
            </a:r>
            <a:endParaRPr sz="2400">
              <a:solidFill>
                <a:srgbClr val="000000"/>
              </a:solidFill>
            </a:endParaRPr>
          </a:p>
          <a:p>
            <a:pPr indent="-406400" lvl="0" marL="406400" rtl="0" algn="l">
              <a:lnSpc>
                <a:spcPct val="120000"/>
              </a:lnSpc>
              <a:spcBef>
                <a:spcPts val="1400"/>
              </a:spcBef>
              <a:spcAft>
                <a:spcPts val="0"/>
              </a:spcAft>
              <a:buClr>
                <a:srgbClr val="000000"/>
              </a:buClr>
              <a:buSzPts val="2400"/>
              <a:buFont typeface="Arial"/>
              <a:buChar char="•"/>
            </a:pPr>
            <a:r>
              <a:rPr lang="en-US" sz="2400">
                <a:solidFill>
                  <a:srgbClr val="000000"/>
                </a:solidFill>
              </a:rPr>
              <a:t>People with a disability as a result of their mental health condition may qualify for the NDIS</a:t>
            </a:r>
            <a:endParaRPr sz="2400">
              <a:solidFill>
                <a:srgbClr val="000000"/>
              </a:solidFill>
            </a:endParaRPr>
          </a:p>
          <a:p>
            <a:pPr indent="0" lvl="0" marL="0" rtl="0" algn="l">
              <a:lnSpc>
                <a:spcPct val="120000"/>
              </a:lnSpc>
              <a:spcBef>
                <a:spcPts val="1400"/>
              </a:spcBef>
              <a:spcAft>
                <a:spcPts val="0"/>
              </a:spcAft>
              <a:buClr>
                <a:srgbClr val="747474"/>
              </a:buClr>
              <a:buSzPts val="2000"/>
              <a:buNone/>
            </a:pPr>
            <a:r>
              <a:t/>
            </a:r>
            <a:endParaRPr sz="2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g88dd126535_0_0"/>
          <p:cNvSpPr txBox="1"/>
          <p:nvPr>
            <p:ph idx="4294967295" type="title"/>
          </p:nvPr>
        </p:nvSpPr>
        <p:spPr>
          <a:xfrm>
            <a:off x="666572" y="232173"/>
            <a:ext cx="8075700" cy="648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000"/>
              <a:buNone/>
            </a:pPr>
            <a:r>
              <a:rPr lang="en-US" sz="3400"/>
              <a:t>Psychosocial Disability </a:t>
            </a:r>
            <a:r>
              <a:rPr lang="en-US"/>
              <a:t>Challenges</a:t>
            </a:r>
            <a:endParaRPr/>
          </a:p>
        </p:txBody>
      </p:sp>
      <p:sp>
        <p:nvSpPr>
          <p:cNvPr id="130" name="Google Shape;130;g88dd126535_0_0"/>
          <p:cNvSpPr txBox="1"/>
          <p:nvPr>
            <p:ph idx="1" type="body"/>
          </p:nvPr>
        </p:nvSpPr>
        <p:spPr>
          <a:xfrm>
            <a:off x="666572" y="1834358"/>
            <a:ext cx="8075700" cy="3469800"/>
          </a:xfrm>
          <a:prstGeom prst="rect">
            <a:avLst/>
          </a:prstGeom>
          <a:noFill/>
          <a:ln>
            <a:noFill/>
          </a:ln>
        </p:spPr>
        <p:txBody>
          <a:bodyPr anchorCtr="0" anchor="t" bIns="0" lIns="0" spcFirstLastPara="1" rIns="0" wrap="square" tIns="0">
            <a:noAutofit/>
          </a:bodyPr>
          <a:lstStyle/>
          <a:p>
            <a:pPr indent="-406400" lvl="0" marL="406400" rtl="0" algn="l">
              <a:lnSpc>
                <a:spcPct val="120000"/>
              </a:lnSpc>
              <a:spcBef>
                <a:spcPts val="1400"/>
              </a:spcBef>
              <a:spcAft>
                <a:spcPts val="0"/>
              </a:spcAft>
              <a:buClr>
                <a:srgbClr val="000000"/>
              </a:buClr>
              <a:buSzPts val="2400"/>
              <a:buFont typeface="Arial"/>
              <a:buChar char="•"/>
            </a:pPr>
            <a:r>
              <a:rPr lang="en-US" sz="2400">
                <a:solidFill>
                  <a:srgbClr val="000000"/>
                </a:solidFill>
              </a:rPr>
              <a:t>Providing evidence for psychosocial disability</a:t>
            </a:r>
            <a:endParaRPr sz="2400">
              <a:solidFill>
                <a:srgbClr val="000000"/>
              </a:solidFill>
            </a:endParaRPr>
          </a:p>
          <a:p>
            <a:pPr indent="-406400" lvl="0" marL="406400" rtl="0" algn="l">
              <a:lnSpc>
                <a:spcPct val="120000"/>
              </a:lnSpc>
              <a:spcBef>
                <a:spcPts val="1400"/>
              </a:spcBef>
              <a:spcAft>
                <a:spcPts val="0"/>
              </a:spcAft>
              <a:buClr>
                <a:srgbClr val="000000"/>
              </a:buClr>
              <a:buSzPts val="2400"/>
              <a:buChar char="•"/>
            </a:pPr>
            <a:r>
              <a:rPr lang="en-US" sz="2400">
                <a:solidFill>
                  <a:srgbClr val="000000"/>
                </a:solidFill>
              </a:rPr>
              <a:t>Planners experience and knowledge</a:t>
            </a:r>
            <a:endParaRPr sz="2400">
              <a:solidFill>
                <a:srgbClr val="000000"/>
              </a:solidFill>
            </a:endParaRPr>
          </a:p>
          <a:p>
            <a:pPr indent="-406400" lvl="0" marL="406400" rtl="0" algn="l">
              <a:lnSpc>
                <a:spcPct val="120000"/>
              </a:lnSpc>
              <a:spcBef>
                <a:spcPts val="1400"/>
              </a:spcBef>
              <a:spcAft>
                <a:spcPts val="0"/>
              </a:spcAft>
              <a:buClr>
                <a:srgbClr val="000000"/>
              </a:buClr>
              <a:buSzPts val="2400"/>
              <a:buChar char="•"/>
            </a:pPr>
            <a:r>
              <a:rPr lang="en-US" sz="2400">
                <a:solidFill>
                  <a:srgbClr val="000000"/>
                </a:solidFill>
              </a:rPr>
              <a:t>Support needs fluctuate </a:t>
            </a:r>
            <a:endParaRPr sz="2400">
              <a:solidFill>
                <a:srgbClr val="000000"/>
              </a:solidFill>
            </a:endParaRPr>
          </a:p>
          <a:p>
            <a:pPr indent="-406400" lvl="0" marL="406400" rtl="0" algn="l">
              <a:lnSpc>
                <a:spcPct val="120000"/>
              </a:lnSpc>
              <a:spcBef>
                <a:spcPts val="1400"/>
              </a:spcBef>
              <a:spcAft>
                <a:spcPts val="0"/>
              </a:spcAft>
              <a:buClr>
                <a:srgbClr val="000000"/>
              </a:buClr>
              <a:buSzPts val="2400"/>
              <a:buChar char="•"/>
            </a:pPr>
            <a:r>
              <a:rPr lang="en-US" sz="2400">
                <a:solidFill>
                  <a:srgbClr val="000000"/>
                </a:solidFill>
              </a:rPr>
              <a:t>Support can be unwanted</a:t>
            </a:r>
            <a:endParaRPr sz="2400">
              <a:solidFill>
                <a:srgbClr val="000000"/>
              </a:solidFill>
            </a:endParaRPr>
          </a:p>
          <a:p>
            <a:pPr indent="-406400" lvl="0" marL="406400" rtl="0" algn="l">
              <a:lnSpc>
                <a:spcPct val="120000"/>
              </a:lnSpc>
              <a:spcBef>
                <a:spcPts val="1400"/>
              </a:spcBef>
              <a:spcAft>
                <a:spcPts val="0"/>
              </a:spcAft>
              <a:buClr>
                <a:srgbClr val="000000"/>
              </a:buClr>
              <a:buSzPts val="2400"/>
              <a:buChar char="•"/>
            </a:pPr>
            <a:r>
              <a:rPr lang="en-US" sz="2400">
                <a:solidFill>
                  <a:srgbClr val="000000"/>
                </a:solidFill>
              </a:rPr>
              <a:t>Housing options  </a:t>
            </a:r>
            <a:endParaRPr sz="2400">
              <a:solidFill>
                <a:srgbClr val="000000"/>
              </a:solidFill>
            </a:endParaRPr>
          </a:p>
          <a:p>
            <a:pPr indent="0" lvl="0" marL="0" rtl="0" algn="l">
              <a:lnSpc>
                <a:spcPct val="120000"/>
              </a:lnSpc>
              <a:spcBef>
                <a:spcPts val="1400"/>
              </a:spcBef>
              <a:spcAft>
                <a:spcPts val="0"/>
              </a:spcAft>
              <a:buClr>
                <a:srgbClr val="747474"/>
              </a:buClr>
              <a:buSzPts val="2000"/>
              <a:buNone/>
            </a:pPr>
            <a:r>
              <a:t/>
            </a:r>
            <a:endParaRPr sz="2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45"/>
          <p:cNvSpPr txBox="1"/>
          <p:nvPr>
            <p:ph type="title"/>
          </p:nvPr>
        </p:nvSpPr>
        <p:spPr>
          <a:xfrm>
            <a:off x="827584" y="232179"/>
            <a:ext cx="7914586" cy="615381"/>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000"/>
              <a:buNone/>
            </a:pPr>
            <a:r>
              <a:rPr lang="en-US" sz="3200"/>
              <a:t>NDIS Act and psychosocial disability</a:t>
            </a:r>
            <a:endParaRPr sz="3200"/>
          </a:p>
        </p:txBody>
      </p:sp>
      <p:sp>
        <p:nvSpPr>
          <p:cNvPr id="136" name="Google Shape;136;p45"/>
          <p:cNvSpPr txBox="1"/>
          <p:nvPr/>
        </p:nvSpPr>
        <p:spPr>
          <a:xfrm>
            <a:off x="827583" y="1367327"/>
            <a:ext cx="8108569" cy="5378368"/>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747474"/>
              </a:buClr>
              <a:buSzPts val="1500"/>
              <a:buFont typeface="Helvetica Neue"/>
              <a:buNone/>
            </a:pPr>
            <a:r>
              <a:rPr b="0" i="0" lang="en-US" sz="2000" u="none" cap="none" strike="noStrike">
                <a:solidFill>
                  <a:srgbClr val="000000"/>
                </a:solidFill>
                <a:latin typeface="Helvetica Neue Light"/>
                <a:ea typeface="Helvetica Neue Light"/>
                <a:cs typeface="Helvetica Neue Light"/>
                <a:sym typeface="Helvetica Neue Light"/>
              </a:rPr>
              <a:t>A person meets the disability requirements if:</a:t>
            </a:r>
            <a:endParaRPr b="0" i="0" sz="1000" u="none" cap="none" strike="noStrike">
              <a:solidFill>
                <a:srgbClr val="000000"/>
              </a:solidFill>
              <a:latin typeface="Arial"/>
              <a:ea typeface="Arial"/>
              <a:cs typeface="Arial"/>
              <a:sym typeface="Arial"/>
            </a:endParaRPr>
          </a:p>
          <a:p>
            <a:pPr indent="-520700" lvl="0" marL="520700" marR="0" rtl="0" algn="l">
              <a:lnSpc>
                <a:spcPct val="150000"/>
              </a:lnSpc>
              <a:spcBef>
                <a:spcPts val="0"/>
              </a:spcBef>
              <a:spcAft>
                <a:spcPts val="0"/>
              </a:spcAft>
              <a:buClr>
                <a:srgbClr val="000000"/>
              </a:buClr>
              <a:buSzPts val="1500"/>
              <a:buFont typeface="Helvetica Neue"/>
              <a:buChar char="●"/>
            </a:pPr>
            <a:r>
              <a:rPr b="0" i="0" lang="en-US" sz="1700" u="none" cap="none" strike="noStrike">
                <a:solidFill>
                  <a:srgbClr val="000000"/>
                </a:solidFill>
                <a:latin typeface="Helvetica Neue Light"/>
                <a:ea typeface="Helvetica Neue Light"/>
                <a:cs typeface="Helvetica Neue Light"/>
                <a:sym typeface="Helvetica Neue Light"/>
              </a:rPr>
              <a:t>The person has a disability that is attributable to one or more...impairments attributable to a </a:t>
            </a:r>
            <a:r>
              <a:rPr b="1" i="1" lang="en-US" sz="1700" u="sng" cap="none" strike="noStrike">
                <a:solidFill>
                  <a:srgbClr val="000000"/>
                </a:solidFill>
                <a:latin typeface="Helvetica Neue Light"/>
                <a:ea typeface="Helvetica Neue Light"/>
                <a:cs typeface="Helvetica Neue Light"/>
                <a:sym typeface="Helvetica Neue Light"/>
              </a:rPr>
              <a:t>psychiatric</a:t>
            </a:r>
            <a:r>
              <a:rPr b="0" i="0" lang="en-US" sz="1700" u="none" cap="none" strike="noStrike">
                <a:solidFill>
                  <a:srgbClr val="000000"/>
                </a:solidFill>
                <a:latin typeface="Helvetica Neue Light"/>
                <a:ea typeface="Helvetica Neue Light"/>
                <a:cs typeface="Helvetica Neue Light"/>
                <a:sym typeface="Helvetica Neue Light"/>
              </a:rPr>
              <a:t> condition; AND</a:t>
            </a:r>
            <a:endParaRPr b="0" i="0" sz="1700" u="none" cap="none" strike="noStrike">
              <a:solidFill>
                <a:srgbClr val="000000"/>
              </a:solidFill>
              <a:latin typeface="Arial"/>
              <a:ea typeface="Arial"/>
              <a:cs typeface="Arial"/>
              <a:sym typeface="Arial"/>
            </a:endParaRPr>
          </a:p>
          <a:p>
            <a:pPr indent="-520700" lvl="0" marL="520700" marR="0" rtl="0" algn="l">
              <a:lnSpc>
                <a:spcPct val="150000"/>
              </a:lnSpc>
              <a:spcBef>
                <a:spcPts val="0"/>
              </a:spcBef>
              <a:spcAft>
                <a:spcPts val="0"/>
              </a:spcAft>
              <a:buClr>
                <a:srgbClr val="000000"/>
              </a:buClr>
              <a:buSzPts val="1500"/>
              <a:buFont typeface="Helvetica Neue"/>
              <a:buChar char="●"/>
            </a:pPr>
            <a:r>
              <a:rPr b="0" i="0" lang="en-US" sz="1700" u="none" cap="none" strike="noStrike">
                <a:solidFill>
                  <a:srgbClr val="000000"/>
                </a:solidFill>
                <a:latin typeface="Helvetica Neue Light"/>
                <a:ea typeface="Helvetica Neue Light"/>
                <a:cs typeface="Helvetica Neue Light"/>
                <a:sym typeface="Helvetica Neue Light"/>
              </a:rPr>
              <a:t>The impairment/s are, or are likely to be </a:t>
            </a:r>
            <a:r>
              <a:rPr b="1" i="1" lang="en-US" sz="1700" u="sng" cap="none" strike="noStrike">
                <a:solidFill>
                  <a:srgbClr val="000000"/>
                </a:solidFill>
                <a:latin typeface="Helvetica Neue Light"/>
                <a:ea typeface="Helvetica Neue Light"/>
                <a:cs typeface="Helvetica Neue Light"/>
                <a:sym typeface="Helvetica Neue Light"/>
              </a:rPr>
              <a:t>permanent</a:t>
            </a:r>
            <a:r>
              <a:rPr b="0" i="0" lang="en-US" sz="1700" u="none" cap="none" strike="noStrike">
                <a:solidFill>
                  <a:srgbClr val="000000"/>
                </a:solidFill>
                <a:latin typeface="Helvetica Neue Light"/>
                <a:ea typeface="Helvetica Neue Light"/>
                <a:cs typeface="Helvetica Neue Light"/>
                <a:sym typeface="Helvetica Neue Light"/>
              </a:rPr>
              <a:t>; AND</a:t>
            </a:r>
            <a:endParaRPr b="0" i="0" sz="1700" u="none" cap="none" strike="noStrike">
              <a:solidFill>
                <a:srgbClr val="000000"/>
              </a:solidFill>
              <a:latin typeface="Arial"/>
              <a:ea typeface="Arial"/>
              <a:cs typeface="Arial"/>
              <a:sym typeface="Arial"/>
            </a:endParaRPr>
          </a:p>
          <a:p>
            <a:pPr indent="-520700" lvl="0" marL="520700" marR="0" rtl="0" algn="l">
              <a:lnSpc>
                <a:spcPct val="150000"/>
              </a:lnSpc>
              <a:spcBef>
                <a:spcPts val="0"/>
              </a:spcBef>
              <a:spcAft>
                <a:spcPts val="0"/>
              </a:spcAft>
              <a:buClr>
                <a:srgbClr val="000000"/>
              </a:buClr>
              <a:buSzPts val="1500"/>
              <a:buFont typeface="Helvetica Neue"/>
              <a:buChar char="●"/>
            </a:pPr>
            <a:r>
              <a:rPr b="0" i="0" lang="en-US" sz="1700" u="none" cap="none" strike="noStrike">
                <a:solidFill>
                  <a:srgbClr val="000000"/>
                </a:solidFill>
                <a:latin typeface="Helvetica Neue Light"/>
                <a:ea typeface="Helvetica Neue Light"/>
                <a:cs typeface="Helvetica Neue Light"/>
                <a:sym typeface="Helvetica Neue Light"/>
              </a:rPr>
              <a:t>The impairments result in substantially reduced…</a:t>
            </a:r>
            <a:r>
              <a:rPr b="1" i="1" lang="en-US" sz="1700" u="sng" cap="none" strike="noStrike">
                <a:solidFill>
                  <a:srgbClr val="000000"/>
                </a:solidFill>
                <a:latin typeface="Helvetica Neue Light"/>
                <a:ea typeface="Helvetica Neue Light"/>
                <a:cs typeface="Helvetica Neue Light"/>
                <a:sym typeface="Helvetica Neue Light"/>
              </a:rPr>
              <a:t>psychosocial functioning </a:t>
            </a:r>
            <a:r>
              <a:rPr b="0" i="0" lang="en-US" sz="1700" u="none" cap="none" strike="noStrike">
                <a:solidFill>
                  <a:srgbClr val="000000"/>
                </a:solidFill>
                <a:latin typeface="Helvetica Neue Light"/>
                <a:ea typeface="Helvetica Neue Light"/>
                <a:cs typeface="Helvetica Neue Light"/>
                <a:sym typeface="Helvetica Neue Light"/>
              </a:rPr>
              <a:t>in undertaking, one or more of the following activities: communication; social interaction; learning; mobility; self-care; self-management; AND;</a:t>
            </a:r>
            <a:endParaRPr b="0" i="0" sz="1700" u="none" cap="none" strike="noStrike">
              <a:solidFill>
                <a:srgbClr val="000000"/>
              </a:solidFill>
              <a:latin typeface="Arial"/>
              <a:ea typeface="Arial"/>
              <a:cs typeface="Arial"/>
              <a:sym typeface="Arial"/>
            </a:endParaRPr>
          </a:p>
          <a:p>
            <a:pPr indent="-520700" lvl="0" marL="520700" marR="0" rtl="0" algn="l">
              <a:lnSpc>
                <a:spcPct val="150000"/>
              </a:lnSpc>
              <a:spcBef>
                <a:spcPts val="0"/>
              </a:spcBef>
              <a:spcAft>
                <a:spcPts val="0"/>
              </a:spcAft>
              <a:buClr>
                <a:srgbClr val="000000"/>
              </a:buClr>
              <a:buSzPts val="1500"/>
              <a:buFont typeface="Helvetica Neue"/>
              <a:buChar char="●"/>
            </a:pPr>
            <a:r>
              <a:rPr b="0" i="0" lang="en-US" sz="1700" u="none" cap="none" strike="noStrike">
                <a:solidFill>
                  <a:srgbClr val="000000"/>
                </a:solidFill>
                <a:latin typeface="Helvetica Neue Light"/>
                <a:ea typeface="Helvetica Neue Light"/>
                <a:cs typeface="Helvetica Neue Light"/>
                <a:sym typeface="Helvetica Neue Light"/>
              </a:rPr>
              <a:t>The impairment/s affect the person’s capacity for </a:t>
            </a:r>
            <a:r>
              <a:rPr b="1" i="1" lang="en-US" sz="1700" u="sng" cap="none" strike="noStrike">
                <a:solidFill>
                  <a:srgbClr val="000000"/>
                </a:solidFill>
                <a:latin typeface="Helvetica Neue Light"/>
                <a:ea typeface="Helvetica Neue Light"/>
                <a:cs typeface="Helvetica Neue Light"/>
                <a:sym typeface="Helvetica Neue Light"/>
              </a:rPr>
              <a:t>social</a:t>
            </a:r>
            <a:r>
              <a:rPr b="0" i="0" lang="en-US" sz="1700" u="sng" cap="none" strike="noStrike">
                <a:solidFill>
                  <a:srgbClr val="000000"/>
                </a:solidFill>
                <a:latin typeface="Helvetica Neue Light"/>
                <a:ea typeface="Helvetica Neue Light"/>
                <a:cs typeface="Helvetica Neue Light"/>
                <a:sym typeface="Helvetica Neue Light"/>
              </a:rPr>
              <a:t> or </a:t>
            </a:r>
            <a:r>
              <a:rPr b="1" i="1" lang="en-US" sz="1700" u="sng" cap="none" strike="noStrike">
                <a:solidFill>
                  <a:srgbClr val="000000"/>
                </a:solidFill>
                <a:latin typeface="Helvetica Neue Light"/>
                <a:ea typeface="Helvetica Neue Light"/>
                <a:cs typeface="Helvetica Neue Light"/>
                <a:sym typeface="Helvetica Neue Light"/>
              </a:rPr>
              <a:t>economic</a:t>
            </a:r>
            <a:r>
              <a:rPr b="0" i="0" lang="en-US" sz="1700" u="sng" cap="none" strike="noStrike">
                <a:solidFill>
                  <a:srgbClr val="000000"/>
                </a:solidFill>
                <a:latin typeface="Helvetica Neue Light"/>
                <a:ea typeface="Helvetica Neue Light"/>
                <a:cs typeface="Helvetica Neue Light"/>
                <a:sym typeface="Helvetica Neue Light"/>
              </a:rPr>
              <a:t> </a:t>
            </a:r>
            <a:r>
              <a:rPr b="0" i="0" lang="en-US" sz="1700" u="none" cap="none" strike="noStrike">
                <a:solidFill>
                  <a:srgbClr val="000000"/>
                </a:solidFill>
                <a:latin typeface="Helvetica Neue Light"/>
                <a:ea typeface="Helvetica Neue Light"/>
                <a:cs typeface="Helvetica Neue Light"/>
                <a:sym typeface="Helvetica Neue Light"/>
              </a:rPr>
              <a:t>participation; AND</a:t>
            </a:r>
            <a:endParaRPr b="0" i="0" sz="1700" u="none" cap="none" strike="noStrike">
              <a:solidFill>
                <a:srgbClr val="000000"/>
              </a:solidFill>
              <a:latin typeface="Arial"/>
              <a:ea typeface="Arial"/>
              <a:cs typeface="Arial"/>
              <a:sym typeface="Arial"/>
            </a:endParaRPr>
          </a:p>
          <a:p>
            <a:pPr indent="-520700" lvl="0" marL="520700" marR="0" rtl="0" algn="l">
              <a:lnSpc>
                <a:spcPct val="150000"/>
              </a:lnSpc>
              <a:spcBef>
                <a:spcPts val="0"/>
              </a:spcBef>
              <a:spcAft>
                <a:spcPts val="0"/>
              </a:spcAft>
              <a:buClr>
                <a:srgbClr val="000000"/>
              </a:buClr>
              <a:buSzPts val="1500"/>
              <a:buFont typeface="Helvetica Neue"/>
              <a:buChar char="●"/>
            </a:pPr>
            <a:r>
              <a:rPr b="0" i="0" lang="en-US" sz="1700" u="none" cap="none" strike="noStrike">
                <a:solidFill>
                  <a:srgbClr val="000000"/>
                </a:solidFill>
                <a:latin typeface="Helvetica Neue Light"/>
                <a:ea typeface="Helvetica Neue Light"/>
                <a:cs typeface="Helvetica Neue Light"/>
                <a:sym typeface="Helvetica Neue Light"/>
              </a:rPr>
              <a:t>The person is likely to require support under the NDIS for the person’s </a:t>
            </a:r>
            <a:r>
              <a:rPr b="1" i="1" lang="en-US" sz="1700" u="sng" cap="none" strike="noStrike">
                <a:solidFill>
                  <a:srgbClr val="000000"/>
                </a:solidFill>
                <a:latin typeface="Helvetica Neue Light"/>
                <a:ea typeface="Helvetica Neue Light"/>
                <a:cs typeface="Helvetica Neue Light"/>
                <a:sym typeface="Helvetica Neue Light"/>
              </a:rPr>
              <a:t>lifetime</a:t>
            </a:r>
            <a:r>
              <a:rPr b="0" i="0" lang="en-US" sz="1700" u="none" cap="none" strike="noStrike">
                <a:solidFill>
                  <a:srgbClr val="000000"/>
                </a:solidFill>
                <a:latin typeface="Helvetica Neue Light"/>
                <a:ea typeface="Helvetica Neue Light"/>
                <a:cs typeface="Helvetica Neue Light"/>
                <a:sym typeface="Helvetica Neue Light"/>
              </a:rPr>
              <a:t>.</a:t>
            </a:r>
            <a:endParaRPr b="0" i="0" sz="1700" u="none" cap="none" strike="noStrike">
              <a:solidFill>
                <a:srgbClr val="000000"/>
              </a:solidFill>
              <a:latin typeface="Arial"/>
              <a:ea typeface="Arial"/>
              <a:cs typeface="Arial"/>
              <a:sym typeface="Arial"/>
            </a:endParaRPr>
          </a:p>
          <a:p>
            <a:pPr indent="-419100" lvl="0" marL="520700" marR="0" rtl="0" algn="l">
              <a:lnSpc>
                <a:spcPct val="100000"/>
              </a:lnSpc>
              <a:spcBef>
                <a:spcPts val="0"/>
              </a:spcBef>
              <a:spcAft>
                <a:spcPts val="0"/>
              </a:spcAft>
              <a:buClr>
                <a:srgbClr val="747474"/>
              </a:buClr>
              <a:buSzPts val="1700"/>
              <a:buFont typeface="Helvetica Neue"/>
              <a:buNone/>
            </a:pPr>
            <a:r>
              <a:t/>
            </a:r>
            <a:endParaRPr b="0" i="0" sz="23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46"/>
          <p:cNvSpPr txBox="1"/>
          <p:nvPr>
            <p:ph type="title"/>
          </p:nvPr>
        </p:nvSpPr>
        <p:spPr>
          <a:xfrm>
            <a:off x="827584" y="232179"/>
            <a:ext cx="7914586" cy="615381"/>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000"/>
              <a:buNone/>
            </a:pPr>
            <a:r>
              <a:rPr lang="en-US" sz="3200"/>
              <a:t>NDIS Act and completing the ARF</a:t>
            </a:r>
            <a:endParaRPr sz="3400"/>
          </a:p>
        </p:txBody>
      </p:sp>
      <p:grpSp>
        <p:nvGrpSpPr>
          <p:cNvPr id="142" name="Google Shape;142;p46"/>
          <p:cNvGrpSpPr/>
          <p:nvPr/>
        </p:nvGrpSpPr>
        <p:grpSpPr>
          <a:xfrm>
            <a:off x="3174429" y="969854"/>
            <a:ext cx="2794999" cy="5800873"/>
            <a:chOff x="1510222" y="0"/>
            <a:chExt cx="3975251" cy="8250424"/>
          </a:xfrm>
        </p:grpSpPr>
        <p:sp>
          <p:nvSpPr>
            <p:cNvPr id="143" name="Google Shape;143;p46"/>
            <p:cNvSpPr/>
            <p:nvPr/>
          </p:nvSpPr>
          <p:spPr>
            <a:xfrm>
              <a:off x="2374473" y="0"/>
              <a:ext cx="3111000" cy="3111300"/>
            </a:xfrm>
            <a:custGeom>
              <a:rect b="b" l="l" r="r" t="t"/>
              <a:pathLst>
                <a:path extrusionOk="0" h="120000" w="120000">
                  <a:moveTo>
                    <a:pt x="8412" y="60000"/>
                  </a:moveTo>
                  <a:lnTo>
                    <a:pt x="8412" y="60000"/>
                  </a:lnTo>
                  <a:cubicBezTo>
                    <a:pt x="8412" y="32962"/>
                    <a:pt x="29287" y="10511"/>
                    <a:pt x="56253" y="8547"/>
                  </a:cubicBezTo>
                  <a:cubicBezTo>
                    <a:pt x="83219" y="6584"/>
                    <a:pt x="107127" y="25773"/>
                    <a:pt x="111044" y="52526"/>
                  </a:cubicBezTo>
                  <a:cubicBezTo>
                    <a:pt x="114961" y="79279"/>
                    <a:pt x="97558" y="104517"/>
                    <a:pt x="71161" y="110367"/>
                  </a:cubicBezTo>
                  <a:lnTo>
                    <a:pt x="70592" y="118429"/>
                  </a:lnTo>
                  <a:lnTo>
                    <a:pt x="56830" y="104890"/>
                  </a:lnTo>
                  <a:lnTo>
                    <a:pt x="72705" y="88506"/>
                  </a:lnTo>
                  <a:lnTo>
                    <a:pt x="72144" y="96444"/>
                  </a:lnTo>
                  <a:cubicBezTo>
                    <a:pt x="90761" y="90239"/>
                    <a:pt x="101708" y="71000"/>
                    <a:pt x="97532" y="51825"/>
                  </a:cubicBezTo>
                  <a:cubicBezTo>
                    <a:pt x="93356" y="32650"/>
                    <a:pt x="75400" y="19706"/>
                    <a:pt x="55889" y="21807"/>
                  </a:cubicBezTo>
                  <a:cubicBezTo>
                    <a:pt x="36379" y="23907"/>
                    <a:pt x="21588" y="40376"/>
                    <a:pt x="21588" y="60000"/>
                  </a:cubicBezTo>
                  <a:close/>
                </a:path>
              </a:pathLst>
            </a:custGeom>
            <a:solidFill>
              <a:srgbClr val="F2B21F"/>
            </a:solidFill>
            <a:ln cap="flat" cmpd="sng" w="25400">
              <a:solidFill>
                <a:schemeClr val="lt1"/>
              </a:solidFill>
              <a:prstDash val="solid"/>
              <a:round/>
              <a:headEnd len="sm" w="sm" type="none"/>
              <a:tailEnd len="sm" w="sm" type="none"/>
            </a:ln>
          </p:spPr>
          <p:txBody>
            <a:bodyPr anchorCtr="0" anchor="ctr" bIns="64275" lIns="64275" spcFirstLastPara="1" rIns="64275" wrap="square" tIns="6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6"/>
            <p:cNvSpPr/>
            <p:nvPr/>
          </p:nvSpPr>
          <p:spPr>
            <a:xfrm>
              <a:off x="3061322" y="1126195"/>
              <a:ext cx="1736100" cy="867900"/>
            </a:xfrm>
            <a:prstGeom prst="rect">
              <a:avLst/>
            </a:prstGeom>
            <a:noFill/>
            <a:ln>
              <a:noFill/>
            </a:ln>
          </p:spPr>
          <p:txBody>
            <a:bodyPr anchorCtr="0" anchor="ctr" bIns="64275" lIns="64275" spcFirstLastPara="1" rIns="64275" wrap="square" tIns="6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6"/>
            <p:cNvSpPr txBox="1"/>
            <p:nvPr/>
          </p:nvSpPr>
          <p:spPr>
            <a:xfrm>
              <a:off x="3061322" y="1126195"/>
              <a:ext cx="1736100" cy="867900"/>
            </a:xfrm>
            <a:prstGeom prst="rect">
              <a:avLst/>
            </a:prstGeom>
            <a:noFill/>
            <a:ln>
              <a:noFill/>
            </a:ln>
          </p:spPr>
          <p:txBody>
            <a:bodyPr anchorCtr="0" anchor="ctr" bIns="10700" lIns="10700" spcFirstLastPara="1" rIns="10700" wrap="square" tIns="10700">
              <a:noAutofit/>
            </a:bodyPr>
            <a:lstStyle/>
            <a:p>
              <a:pPr indent="0" lvl="0" marL="0" marR="0" rtl="0" algn="ctr">
                <a:lnSpc>
                  <a:spcPct val="90000"/>
                </a:lnSpc>
                <a:spcBef>
                  <a:spcPts val="0"/>
                </a:spcBef>
                <a:spcAft>
                  <a:spcPts val="0"/>
                </a:spcAft>
                <a:buClr>
                  <a:srgbClr val="000000"/>
                </a:buClr>
                <a:buSzPts val="1700"/>
                <a:buFont typeface="Helvetica Neue Light"/>
                <a:buNone/>
              </a:pPr>
              <a:r>
                <a:rPr b="1" i="0" lang="en-US" sz="1700" u="none" cap="none" strike="noStrike">
                  <a:solidFill>
                    <a:srgbClr val="000000"/>
                  </a:solidFill>
                  <a:latin typeface="Helvetica Neue Light"/>
                  <a:ea typeface="Helvetica Neue Light"/>
                  <a:cs typeface="Helvetica Neue Light"/>
                  <a:sym typeface="Helvetica Neue Light"/>
                </a:rPr>
                <a:t>Psychiatric Condition</a:t>
              </a:r>
              <a:endParaRPr b="0" i="0" sz="1000" u="none" cap="none" strike="noStrike">
                <a:solidFill>
                  <a:srgbClr val="000000"/>
                </a:solidFill>
                <a:latin typeface="Arial"/>
                <a:ea typeface="Arial"/>
                <a:cs typeface="Arial"/>
                <a:sym typeface="Arial"/>
              </a:endParaRPr>
            </a:p>
          </p:txBody>
        </p:sp>
        <p:sp>
          <p:nvSpPr>
            <p:cNvPr id="146" name="Google Shape;146;p46"/>
            <p:cNvSpPr/>
            <p:nvPr/>
          </p:nvSpPr>
          <p:spPr>
            <a:xfrm>
              <a:off x="1510222" y="1787887"/>
              <a:ext cx="3111000" cy="3111300"/>
            </a:xfrm>
            <a:custGeom>
              <a:rect b="b" l="l" r="r" t="t"/>
              <a:pathLst>
                <a:path extrusionOk="0" h="120000" w="120000">
                  <a:moveTo>
                    <a:pt x="96480" y="23523"/>
                  </a:moveTo>
                  <a:lnTo>
                    <a:pt x="87163" y="32839"/>
                  </a:lnTo>
                  <a:cubicBezTo>
                    <a:pt x="75944" y="21617"/>
                    <a:pt x="58979" y="18450"/>
                    <a:pt x="44466" y="24867"/>
                  </a:cubicBezTo>
                  <a:cubicBezTo>
                    <a:pt x="29953" y="31285"/>
                    <a:pt x="20880" y="45966"/>
                    <a:pt x="21631" y="61817"/>
                  </a:cubicBezTo>
                  <a:cubicBezTo>
                    <a:pt x="22382" y="77668"/>
                    <a:pt x="32802" y="91427"/>
                    <a:pt x="47856" y="96444"/>
                  </a:cubicBezTo>
                  <a:lnTo>
                    <a:pt x="47295" y="88506"/>
                  </a:lnTo>
                  <a:lnTo>
                    <a:pt x="63170" y="104890"/>
                  </a:lnTo>
                  <a:lnTo>
                    <a:pt x="49408" y="118429"/>
                  </a:lnTo>
                  <a:lnTo>
                    <a:pt x="48839" y="110367"/>
                  </a:lnTo>
                  <a:cubicBezTo>
                    <a:pt x="27395" y="105615"/>
                    <a:pt x="11312" y="87807"/>
                    <a:pt x="8761" y="65991"/>
                  </a:cubicBezTo>
                  <a:cubicBezTo>
                    <a:pt x="6210" y="44176"/>
                    <a:pt x="17752" y="23137"/>
                    <a:pt x="37521" y="13567"/>
                  </a:cubicBezTo>
                  <a:cubicBezTo>
                    <a:pt x="57289" y="3996"/>
                    <a:pt x="80950" y="7991"/>
                    <a:pt x="96480" y="23523"/>
                  </a:cubicBezTo>
                  <a:close/>
                </a:path>
              </a:pathLst>
            </a:custGeom>
            <a:solidFill>
              <a:srgbClr val="F2B21F"/>
            </a:solidFill>
            <a:ln cap="flat" cmpd="sng" w="25400">
              <a:solidFill>
                <a:schemeClr val="lt1"/>
              </a:solidFill>
              <a:prstDash val="solid"/>
              <a:round/>
              <a:headEnd len="sm" w="sm" type="none"/>
              <a:tailEnd len="sm" w="sm" type="none"/>
            </a:ln>
          </p:spPr>
          <p:txBody>
            <a:bodyPr anchorCtr="0" anchor="ctr" bIns="64275" lIns="64275" spcFirstLastPara="1" rIns="64275" wrap="square" tIns="6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6"/>
            <p:cNvSpPr/>
            <p:nvPr/>
          </p:nvSpPr>
          <p:spPr>
            <a:xfrm>
              <a:off x="2193569" y="2917382"/>
              <a:ext cx="1736100" cy="867900"/>
            </a:xfrm>
            <a:prstGeom prst="rect">
              <a:avLst/>
            </a:prstGeom>
            <a:noFill/>
            <a:ln>
              <a:noFill/>
            </a:ln>
          </p:spPr>
          <p:txBody>
            <a:bodyPr anchorCtr="0" anchor="ctr" bIns="64275" lIns="64275" spcFirstLastPara="1" rIns="64275" wrap="square" tIns="6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6"/>
            <p:cNvSpPr txBox="1"/>
            <p:nvPr/>
          </p:nvSpPr>
          <p:spPr>
            <a:xfrm>
              <a:off x="2193569" y="2917382"/>
              <a:ext cx="1736100" cy="867900"/>
            </a:xfrm>
            <a:prstGeom prst="rect">
              <a:avLst/>
            </a:prstGeom>
            <a:noFill/>
            <a:ln>
              <a:noFill/>
            </a:ln>
          </p:spPr>
          <p:txBody>
            <a:bodyPr anchorCtr="0" anchor="ctr" bIns="10700" lIns="10700" spcFirstLastPara="1" rIns="10700" wrap="square" tIns="10700">
              <a:noAutofit/>
            </a:bodyPr>
            <a:lstStyle/>
            <a:p>
              <a:pPr indent="0" lvl="0" marL="0" marR="0" rtl="0" algn="ctr">
                <a:lnSpc>
                  <a:spcPct val="90000"/>
                </a:lnSpc>
                <a:spcBef>
                  <a:spcPts val="0"/>
                </a:spcBef>
                <a:spcAft>
                  <a:spcPts val="0"/>
                </a:spcAft>
                <a:buClr>
                  <a:srgbClr val="000000"/>
                </a:buClr>
                <a:buSzPts val="1700"/>
                <a:buFont typeface="Helvetica Neue Light"/>
                <a:buNone/>
              </a:pPr>
              <a:r>
                <a:rPr b="1" i="0" lang="en-US" sz="1700" u="none" cap="none" strike="noStrike">
                  <a:solidFill>
                    <a:srgbClr val="000000"/>
                  </a:solidFill>
                  <a:latin typeface="Helvetica Neue Light"/>
                  <a:ea typeface="Helvetica Neue Light"/>
                  <a:cs typeface="Helvetica Neue Light"/>
                  <a:sym typeface="Helvetica Neue Light"/>
                </a:rPr>
                <a:t>Impairment</a:t>
              </a:r>
              <a:endParaRPr b="1" i="0" sz="1400" u="none" cap="none" strike="noStrike">
                <a:solidFill>
                  <a:srgbClr val="000000"/>
                </a:solidFill>
                <a:latin typeface="Helvetica Neue Light"/>
                <a:ea typeface="Helvetica Neue Light"/>
                <a:cs typeface="Helvetica Neue Light"/>
                <a:sym typeface="Helvetica Neue Light"/>
              </a:endParaRPr>
            </a:p>
          </p:txBody>
        </p:sp>
        <p:sp>
          <p:nvSpPr>
            <p:cNvPr id="149" name="Google Shape;149;p46"/>
            <p:cNvSpPr/>
            <p:nvPr/>
          </p:nvSpPr>
          <p:spPr>
            <a:xfrm>
              <a:off x="2374473" y="3582374"/>
              <a:ext cx="3111000" cy="3111300"/>
            </a:xfrm>
            <a:custGeom>
              <a:rect b="b" l="l" r="r" t="t"/>
              <a:pathLst>
                <a:path extrusionOk="0" h="120000" w="120000">
                  <a:moveTo>
                    <a:pt x="23520" y="23523"/>
                  </a:moveTo>
                  <a:lnTo>
                    <a:pt x="23520" y="23523"/>
                  </a:lnTo>
                  <a:cubicBezTo>
                    <a:pt x="39050" y="7991"/>
                    <a:pt x="62711" y="3996"/>
                    <a:pt x="82479" y="13567"/>
                  </a:cubicBezTo>
                  <a:cubicBezTo>
                    <a:pt x="102248" y="23137"/>
                    <a:pt x="113790" y="44176"/>
                    <a:pt x="111239" y="65991"/>
                  </a:cubicBezTo>
                  <a:cubicBezTo>
                    <a:pt x="108688" y="87807"/>
                    <a:pt x="92605" y="105615"/>
                    <a:pt x="71161" y="110367"/>
                  </a:cubicBezTo>
                  <a:lnTo>
                    <a:pt x="70592" y="118429"/>
                  </a:lnTo>
                  <a:lnTo>
                    <a:pt x="56830" y="104890"/>
                  </a:lnTo>
                  <a:lnTo>
                    <a:pt x="72705" y="88506"/>
                  </a:lnTo>
                  <a:lnTo>
                    <a:pt x="72144" y="96444"/>
                  </a:lnTo>
                  <a:cubicBezTo>
                    <a:pt x="87198" y="91427"/>
                    <a:pt x="97618" y="77668"/>
                    <a:pt x="98369" y="61817"/>
                  </a:cubicBezTo>
                  <a:cubicBezTo>
                    <a:pt x="99120" y="45966"/>
                    <a:pt x="90047" y="31285"/>
                    <a:pt x="75534" y="24867"/>
                  </a:cubicBezTo>
                  <a:cubicBezTo>
                    <a:pt x="61021" y="18450"/>
                    <a:pt x="44056" y="21617"/>
                    <a:pt x="32837" y="32839"/>
                  </a:cubicBezTo>
                  <a:close/>
                </a:path>
              </a:pathLst>
            </a:custGeom>
            <a:solidFill>
              <a:srgbClr val="F2B21F"/>
            </a:solidFill>
            <a:ln cap="flat" cmpd="sng" w="25400">
              <a:solidFill>
                <a:schemeClr val="lt1"/>
              </a:solidFill>
              <a:prstDash val="solid"/>
              <a:round/>
              <a:headEnd len="sm" w="sm" type="none"/>
              <a:tailEnd len="sm" w="sm" type="none"/>
            </a:ln>
          </p:spPr>
          <p:txBody>
            <a:bodyPr anchorCtr="0" anchor="ctr" bIns="64275" lIns="64275" spcFirstLastPara="1" rIns="64275" wrap="square" tIns="6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6"/>
            <p:cNvSpPr/>
            <p:nvPr/>
          </p:nvSpPr>
          <p:spPr>
            <a:xfrm>
              <a:off x="2883416" y="4708570"/>
              <a:ext cx="2091900" cy="867900"/>
            </a:xfrm>
            <a:prstGeom prst="rect">
              <a:avLst/>
            </a:prstGeom>
            <a:noFill/>
            <a:ln>
              <a:noFill/>
            </a:ln>
          </p:spPr>
          <p:txBody>
            <a:bodyPr anchorCtr="0" anchor="ctr" bIns="64275" lIns="64275" spcFirstLastPara="1" rIns="64275" wrap="square" tIns="6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6"/>
            <p:cNvSpPr txBox="1"/>
            <p:nvPr/>
          </p:nvSpPr>
          <p:spPr>
            <a:xfrm>
              <a:off x="2883416" y="4708570"/>
              <a:ext cx="2091900" cy="867900"/>
            </a:xfrm>
            <a:prstGeom prst="rect">
              <a:avLst/>
            </a:prstGeom>
            <a:noFill/>
            <a:ln>
              <a:noFill/>
            </a:ln>
          </p:spPr>
          <p:txBody>
            <a:bodyPr anchorCtr="0" anchor="ctr" bIns="10700" lIns="10700" spcFirstLastPara="1" rIns="10700" wrap="square" tIns="10700">
              <a:noAutofit/>
            </a:bodyPr>
            <a:lstStyle/>
            <a:p>
              <a:pPr indent="0" lvl="0" marL="0" marR="0" rtl="0" algn="ctr">
                <a:lnSpc>
                  <a:spcPct val="90000"/>
                </a:lnSpc>
                <a:spcBef>
                  <a:spcPts val="0"/>
                </a:spcBef>
                <a:spcAft>
                  <a:spcPts val="0"/>
                </a:spcAft>
                <a:buClr>
                  <a:srgbClr val="000000"/>
                </a:buClr>
                <a:buSzPts val="1700"/>
                <a:buFont typeface="Helvetica Neue Light"/>
                <a:buNone/>
              </a:pPr>
              <a:r>
                <a:rPr b="1" i="0" lang="en-US" sz="1700" u="none" cap="none" strike="noStrike">
                  <a:solidFill>
                    <a:srgbClr val="000000"/>
                  </a:solidFill>
                  <a:latin typeface="Helvetica Neue Light"/>
                  <a:ea typeface="Helvetica Neue Light"/>
                  <a:cs typeface="Helvetica Neue Light"/>
                  <a:sym typeface="Helvetica Neue Light"/>
                </a:rPr>
                <a:t>Psychosocial Functioning</a:t>
              </a:r>
              <a:endParaRPr b="0" i="0" sz="1000" u="none" cap="none" strike="noStrike">
                <a:solidFill>
                  <a:srgbClr val="000000"/>
                </a:solidFill>
                <a:latin typeface="Arial"/>
                <a:ea typeface="Arial"/>
                <a:cs typeface="Arial"/>
                <a:sym typeface="Arial"/>
              </a:endParaRPr>
            </a:p>
          </p:txBody>
        </p:sp>
        <p:sp>
          <p:nvSpPr>
            <p:cNvPr id="152" name="Google Shape;152;p46"/>
            <p:cNvSpPr/>
            <p:nvPr/>
          </p:nvSpPr>
          <p:spPr>
            <a:xfrm>
              <a:off x="1731974" y="5576524"/>
              <a:ext cx="2672700" cy="2673900"/>
            </a:xfrm>
            <a:prstGeom prst="blockArc">
              <a:avLst>
                <a:gd fmla="val 0" name="adj1"/>
                <a:gd fmla="val 18900000" name="adj2"/>
                <a:gd fmla="val 12740" name="adj3"/>
              </a:avLst>
            </a:prstGeom>
            <a:solidFill>
              <a:srgbClr val="F2B21F"/>
            </a:solidFill>
            <a:ln cap="flat" cmpd="sng" w="25400">
              <a:solidFill>
                <a:schemeClr val="lt1"/>
              </a:solidFill>
              <a:prstDash val="solid"/>
              <a:round/>
              <a:headEnd len="sm" w="sm" type="none"/>
              <a:tailEnd len="sm" w="sm" type="none"/>
            </a:ln>
          </p:spPr>
          <p:txBody>
            <a:bodyPr anchorCtr="0" anchor="ctr" bIns="64275" lIns="64275" spcFirstLastPara="1" rIns="64275" wrap="square" tIns="6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46"/>
            <p:cNvSpPr/>
            <p:nvPr/>
          </p:nvSpPr>
          <p:spPr>
            <a:xfrm>
              <a:off x="2193569" y="6499757"/>
              <a:ext cx="1736100" cy="867900"/>
            </a:xfrm>
            <a:prstGeom prst="rect">
              <a:avLst/>
            </a:prstGeom>
            <a:noFill/>
            <a:ln>
              <a:noFill/>
            </a:ln>
          </p:spPr>
          <p:txBody>
            <a:bodyPr anchorCtr="0" anchor="ctr" bIns="64275" lIns="64275" spcFirstLastPara="1" rIns="64275" wrap="square" tIns="6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6"/>
            <p:cNvSpPr txBox="1"/>
            <p:nvPr/>
          </p:nvSpPr>
          <p:spPr>
            <a:xfrm>
              <a:off x="2193583" y="6499751"/>
              <a:ext cx="1736100" cy="867900"/>
            </a:xfrm>
            <a:prstGeom prst="rect">
              <a:avLst/>
            </a:prstGeom>
            <a:noFill/>
            <a:ln>
              <a:noFill/>
            </a:ln>
          </p:spPr>
          <p:txBody>
            <a:bodyPr anchorCtr="0" anchor="ctr" bIns="10700" lIns="10700" spcFirstLastPara="1" rIns="10700" wrap="square" tIns="10700">
              <a:noAutofit/>
            </a:bodyPr>
            <a:lstStyle/>
            <a:p>
              <a:pPr indent="0" lvl="0" marL="0" marR="0" rtl="0" algn="ctr">
                <a:lnSpc>
                  <a:spcPct val="90000"/>
                </a:lnSpc>
                <a:spcBef>
                  <a:spcPts val="0"/>
                </a:spcBef>
                <a:spcAft>
                  <a:spcPts val="0"/>
                </a:spcAft>
                <a:buClr>
                  <a:srgbClr val="000000"/>
                </a:buClr>
                <a:buSzPts val="1700"/>
                <a:buFont typeface="Helvetica Neue Light"/>
                <a:buNone/>
              </a:pPr>
              <a:r>
                <a:rPr b="1" i="0" lang="en-US" sz="1400" u="none" cap="none" strike="noStrike">
                  <a:solidFill>
                    <a:srgbClr val="000000"/>
                  </a:solidFill>
                  <a:latin typeface="Helvetica Neue Light"/>
                  <a:ea typeface="Helvetica Neue Light"/>
                  <a:cs typeface="Helvetica Neue Light"/>
                  <a:sym typeface="Helvetica Neue Light"/>
                </a:rPr>
                <a:t>Social or Economic Participation</a:t>
              </a:r>
              <a:endParaRPr b="0" i="0" sz="1400" u="none" cap="none" strike="noStrike">
                <a:solidFill>
                  <a:srgbClr val="000000"/>
                </a:solidFill>
                <a:latin typeface="Arial"/>
                <a:ea typeface="Arial"/>
                <a:cs typeface="Arial"/>
                <a:sym typeface="Arial"/>
              </a:endParaRPr>
            </a:p>
          </p:txBody>
        </p:sp>
      </p:grpSp>
      <p:grpSp>
        <p:nvGrpSpPr>
          <p:cNvPr id="155" name="Google Shape;155;p46"/>
          <p:cNvGrpSpPr/>
          <p:nvPr/>
        </p:nvGrpSpPr>
        <p:grpSpPr>
          <a:xfrm>
            <a:off x="765658" y="1810572"/>
            <a:ext cx="3419591" cy="417560"/>
            <a:chOff x="1088974" y="2805971"/>
            <a:chExt cx="4863591" cy="594900"/>
          </a:xfrm>
        </p:grpSpPr>
        <p:sp>
          <p:nvSpPr>
            <p:cNvPr id="156" name="Google Shape;156;p46"/>
            <p:cNvSpPr txBox="1"/>
            <p:nvPr/>
          </p:nvSpPr>
          <p:spPr>
            <a:xfrm>
              <a:off x="1088974" y="2805971"/>
              <a:ext cx="3872700" cy="594900"/>
            </a:xfrm>
            <a:prstGeom prst="rect">
              <a:avLst/>
            </a:prstGeom>
            <a:no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6600"/>
                </a:buClr>
                <a:buSzPts val="2300"/>
                <a:buFont typeface="Helvetica Neue Light"/>
                <a:buNone/>
              </a:pPr>
              <a:r>
                <a:rPr b="0" i="0" lang="en-US" sz="2300" u="none" cap="none" strike="noStrike">
                  <a:solidFill>
                    <a:srgbClr val="FF6600"/>
                  </a:solidFill>
                  <a:latin typeface="Helvetica Neue Light"/>
                  <a:ea typeface="Helvetica Neue Light"/>
                  <a:cs typeface="Helvetica Neue Light"/>
                  <a:sym typeface="Helvetica Neue Light"/>
                </a:rPr>
                <a:t>Schizophrenia</a:t>
              </a:r>
              <a:endParaRPr b="0" i="0" sz="1000" u="none" cap="none" strike="noStrike">
                <a:solidFill>
                  <a:srgbClr val="000000"/>
                </a:solidFill>
                <a:latin typeface="Arial"/>
                <a:ea typeface="Arial"/>
                <a:cs typeface="Arial"/>
                <a:sym typeface="Arial"/>
              </a:endParaRPr>
            </a:p>
          </p:txBody>
        </p:sp>
        <p:cxnSp>
          <p:nvCxnSpPr>
            <p:cNvPr id="157" name="Google Shape;157;p46"/>
            <p:cNvCxnSpPr/>
            <p:nvPr/>
          </p:nvCxnSpPr>
          <p:spPr>
            <a:xfrm rot="10800000">
              <a:off x="4446565" y="3263153"/>
              <a:ext cx="1506000" cy="0"/>
            </a:xfrm>
            <a:prstGeom prst="straightConnector1">
              <a:avLst/>
            </a:prstGeom>
            <a:noFill/>
            <a:ln cap="flat" cmpd="sng" w="12700">
              <a:solidFill>
                <a:srgbClr val="FF6600"/>
              </a:solidFill>
              <a:prstDash val="solid"/>
              <a:miter lim="400000"/>
              <a:headEnd len="sm" w="sm" type="none"/>
              <a:tailEnd len="med" w="med" type="triangle"/>
            </a:ln>
          </p:spPr>
        </p:cxnSp>
      </p:grpSp>
      <p:grpSp>
        <p:nvGrpSpPr>
          <p:cNvPr id="158" name="Google Shape;158;p46"/>
          <p:cNvGrpSpPr/>
          <p:nvPr/>
        </p:nvGrpSpPr>
        <p:grpSpPr>
          <a:xfrm>
            <a:off x="4903801" y="3119907"/>
            <a:ext cx="2796988" cy="418274"/>
            <a:chOff x="6974542" y="4668294"/>
            <a:chExt cx="3978080" cy="594900"/>
          </a:xfrm>
        </p:grpSpPr>
        <p:sp>
          <p:nvSpPr>
            <p:cNvPr id="159" name="Google Shape;159;p46"/>
            <p:cNvSpPr txBox="1"/>
            <p:nvPr/>
          </p:nvSpPr>
          <p:spPr>
            <a:xfrm>
              <a:off x="7079923" y="4668294"/>
              <a:ext cx="3872700" cy="594900"/>
            </a:xfrm>
            <a:prstGeom prst="rect">
              <a:avLst/>
            </a:prstGeom>
            <a:no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6600"/>
                </a:buClr>
                <a:buSzPts val="2300"/>
                <a:buFont typeface="Helvetica Neue Light"/>
                <a:buNone/>
              </a:pPr>
              <a:r>
                <a:rPr b="0" i="0" lang="en-US" sz="2300" u="none" cap="none" strike="noStrike">
                  <a:solidFill>
                    <a:srgbClr val="FF6600"/>
                  </a:solidFill>
                  <a:latin typeface="Helvetica Neue Light"/>
                  <a:ea typeface="Helvetica Neue Light"/>
                  <a:cs typeface="Helvetica Neue Light"/>
                  <a:sym typeface="Helvetica Neue Light"/>
                </a:rPr>
                <a:t>Paranoia</a:t>
              </a:r>
              <a:endParaRPr b="0" i="0" sz="2300" u="none" cap="none" strike="noStrike">
                <a:solidFill>
                  <a:srgbClr val="FF6600"/>
                </a:solidFill>
                <a:latin typeface="Helvetica Neue Light"/>
                <a:ea typeface="Helvetica Neue Light"/>
                <a:cs typeface="Helvetica Neue Light"/>
                <a:sym typeface="Helvetica Neue Light"/>
              </a:endParaRPr>
            </a:p>
          </p:txBody>
        </p:sp>
        <p:cxnSp>
          <p:nvCxnSpPr>
            <p:cNvPr id="160" name="Google Shape;160;p46"/>
            <p:cNvCxnSpPr/>
            <p:nvPr/>
          </p:nvCxnSpPr>
          <p:spPr>
            <a:xfrm>
              <a:off x="6974542" y="4966446"/>
              <a:ext cx="1120800" cy="0"/>
            </a:xfrm>
            <a:prstGeom prst="straightConnector1">
              <a:avLst/>
            </a:prstGeom>
            <a:noFill/>
            <a:ln cap="flat" cmpd="sng" w="12700">
              <a:solidFill>
                <a:srgbClr val="FF6600"/>
              </a:solidFill>
              <a:prstDash val="solid"/>
              <a:miter lim="400000"/>
              <a:headEnd len="sm" w="sm" type="none"/>
              <a:tailEnd len="med" w="med" type="triangle"/>
            </a:ln>
          </p:spPr>
        </p:cxnSp>
      </p:grpSp>
      <p:grpSp>
        <p:nvGrpSpPr>
          <p:cNvPr id="161" name="Google Shape;161;p46"/>
          <p:cNvGrpSpPr/>
          <p:nvPr/>
        </p:nvGrpSpPr>
        <p:grpSpPr>
          <a:xfrm>
            <a:off x="171675" y="4167099"/>
            <a:ext cx="3937802" cy="1110757"/>
            <a:chOff x="244169" y="6157687"/>
            <a:chExt cx="5600629" cy="1579800"/>
          </a:xfrm>
        </p:grpSpPr>
        <p:sp>
          <p:nvSpPr>
            <p:cNvPr id="162" name="Google Shape;162;p46"/>
            <p:cNvSpPr txBox="1"/>
            <p:nvPr/>
          </p:nvSpPr>
          <p:spPr>
            <a:xfrm>
              <a:off x="244169" y="6157687"/>
              <a:ext cx="3592800" cy="1579800"/>
            </a:xfrm>
            <a:prstGeom prst="rect">
              <a:avLst/>
            </a:prstGeom>
            <a:no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6600"/>
                </a:buClr>
                <a:buSzPts val="2300"/>
                <a:buFont typeface="Helvetica Neue Light"/>
                <a:buNone/>
              </a:pPr>
              <a:r>
                <a:rPr b="0" i="0" lang="en-US" sz="2300" u="none" cap="none" strike="noStrike">
                  <a:solidFill>
                    <a:srgbClr val="FF6600"/>
                  </a:solidFill>
                  <a:latin typeface="Helvetica Neue Light"/>
                  <a:ea typeface="Helvetica Neue Light"/>
                  <a:cs typeface="Helvetica Neue Light"/>
                  <a:sym typeface="Helvetica Neue Light"/>
                </a:rPr>
                <a:t>Difficulty leaving the house and going to public places </a:t>
              </a:r>
              <a:endParaRPr b="0" i="0" sz="2300" u="none" cap="none" strike="noStrike">
                <a:solidFill>
                  <a:srgbClr val="FF6600"/>
                </a:solidFill>
                <a:latin typeface="Helvetica Neue Light"/>
                <a:ea typeface="Helvetica Neue Light"/>
                <a:cs typeface="Helvetica Neue Light"/>
                <a:sym typeface="Helvetica Neue Light"/>
              </a:endParaRPr>
            </a:p>
          </p:txBody>
        </p:sp>
        <p:cxnSp>
          <p:nvCxnSpPr>
            <p:cNvPr id="163" name="Google Shape;163;p46"/>
            <p:cNvCxnSpPr/>
            <p:nvPr/>
          </p:nvCxnSpPr>
          <p:spPr>
            <a:xfrm rot="10800000">
              <a:off x="4069998" y="6875932"/>
              <a:ext cx="1774800" cy="0"/>
            </a:xfrm>
            <a:prstGeom prst="straightConnector1">
              <a:avLst/>
            </a:prstGeom>
            <a:noFill/>
            <a:ln cap="flat" cmpd="sng" w="12700">
              <a:solidFill>
                <a:srgbClr val="FF6600"/>
              </a:solidFill>
              <a:prstDash val="solid"/>
              <a:miter lim="400000"/>
              <a:headEnd len="sm" w="sm" type="none"/>
              <a:tailEnd len="med" w="med" type="triangle"/>
            </a:ln>
          </p:spPr>
        </p:cxnSp>
      </p:grpSp>
      <p:grpSp>
        <p:nvGrpSpPr>
          <p:cNvPr id="164" name="Google Shape;164;p46"/>
          <p:cNvGrpSpPr/>
          <p:nvPr/>
        </p:nvGrpSpPr>
        <p:grpSpPr>
          <a:xfrm>
            <a:off x="4903801" y="5155558"/>
            <a:ext cx="3633124" cy="764621"/>
            <a:chOff x="6974542" y="7563545"/>
            <a:chExt cx="5167294" cy="1087500"/>
          </a:xfrm>
        </p:grpSpPr>
        <p:sp>
          <p:nvSpPr>
            <p:cNvPr id="165" name="Google Shape;165;p46"/>
            <p:cNvSpPr txBox="1"/>
            <p:nvPr/>
          </p:nvSpPr>
          <p:spPr>
            <a:xfrm>
              <a:off x="8269136" y="7563545"/>
              <a:ext cx="3872700" cy="1087500"/>
            </a:xfrm>
            <a:prstGeom prst="rect">
              <a:avLst/>
            </a:prstGeom>
            <a:no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6600"/>
                </a:buClr>
                <a:buSzPts val="2300"/>
                <a:buFont typeface="Helvetica Neue Light"/>
                <a:buNone/>
              </a:pPr>
              <a:r>
                <a:rPr b="0" i="0" lang="en-US" sz="2300" u="none" cap="none" strike="noStrike">
                  <a:solidFill>
                    <a:srgbClr val="FF6600"/>
                  </a:solidFill>
                  <a:latin typeface="Helvetica Neue Light"/>
                  <a:ea typeface="Helvetica Neue Light"/>
                  <a:cs typeface="Helvetica Neue Light"/>
                  <a:sym typeface="Helvetica Neue Light"/>
                </a:rPr>
                <a:t>Unable to complete weekly shopping</a:t>
              </a:r>
              <a:endParaRPr b="0" i="0" sz="2300" u="none" cap="none" strike="noStrike">
                <a:solidFill>
                  <a:srgbClr val="FF6600"/>
                </a:solidFill>
                <a:latin typeface="Helvetica Neue Light"/>
                <a:ea typeface="Helvetica Neue Light"/>
                <a:cs typeface="Helvetica Neue Light"/>
                <a:sym typeface="Helvetica Neue Light"/>
              </a:endParaRPr>
            </a:p>
          </p:txBody>
        </p:sp>
        <p:cxnSp>
          <p:nvCxnSpPr>
            <p:cNvPr id="166" name="Google Shape;166;p46"/>
            <p:cNvCxnSpPr/>
            <p:nvPr/>
          </p:nvCxnSpPr>
          <p:spPr>
            <a:xfrm>
              <a:off x="6974542" y="8274544"/>
              <a:ext cx="1120800" cy="0"/>
            </a:xfrm>
            <a:prstGeom prst="straightConnector1">
              <a:avLst/>
            </a:prstGeom>
            <a:noFill/>
            <a:ln cap="flat" cmpd="sng" w="12700">
              <a:solidFill>
                <a:srgbClr val="FF6600"/>
              </a:solidFill>
              <a:prstDash val="solid"/>
              <a:miter lim="400000"/>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47"/>
          <p:cNvSpPr txBox="1"/>
          <p:nvPr>
            <p:ph type="title"/>
          </p:nvPr>
        </p:nvSpPr>
        <p:spPr>
          <a:xfrm>
            <a:off x="827584" y="232179"/>
            <a:ext cx="7914586" cy="615381"/>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000"/>
              <a:buNone/>
            </a:pPr>
            <a:r>
              <a:rPr lang="en-US" sz="3200"/>
              <a:t>NDIA - Mental Health and NDIS</a:t>
            </a:r>
            <a:endParaRPr sz="3200"/>
          </a:p>
        </p:txBody>
      </p:sp>
      <p:sp>
        <p:nvSpPr>
          <p:cNvPr id="172" name="Google Shape;172;p47"/>
          <p:cNvSpPr txBox="1"/>
          <p:nvPr>
            <p:ph idx="1" type="body"/>
          </p:nvPr>
        </p:nvSpPr>
        <p:spPr>
          <a:xfrm>
            <a:off x="827584" y="1556792"/>
            <a:ext cx="7914586" cy="406565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None/>
            </a:pPr>
            <a:r>
              <a:rPr b="1" lang="en-US" sz="2400">
                <a:solidFill>
                  <a:schemeClr val="dk1"/>
                </a:solidFill>
              </a:rPr>
              <a:t>NDIA Website</a:t>
            </a:r>
            <a:endParaRPr sz="2400">
              <a:solidFill>
                <a:schemeClr val="dk1"/>
              </a:solidFill>
            </a:endParaRPr>
          </a:p>
          <a:p>
            <a:pPr indent="0" lvl="0" marL="0" rtl="0" algn="l">
              <a:lnSpc>
                <a:spcPct val="100000"/>
              </a:lnSpc>
              <a:spcBef>
                <a:spcPts val="1400"/>
              </a:spcBef>
              <a:spcAft>
                <a:spcPts val="0"/>
              </a:spcAft>
              <a:buClr>
                <a:srgbClr val="747474"/>
              </a:buClr>
              <a:buSzPts val="2400"/>
              <a:buNone/>
            </a:pPr>
            <a:r>
              <a:rPr lang="en-US" sz="2400" u="sng">
                <a:solidFill>
                  <a:schemeClr val="hlink"/>
                </a:solidFill>
                <a:hlinkClick r:id="rId3"/>
              </a:rPr>
              <a:t>https://www.ndis.gov.au/understanding/how-ndis-works/mental-health-and-ndis</a:t>
            </a:r>
            <a:endParaRPr sz="2400">
              <a:solidFill>
                <a:schemeClr val="dk1"/>
              </a:solidFill>
            </a:endParaRPr>
          </a:p>
          <a:p>
            <a:pPr indent="-406400" lvl="0" marL="406400" rtl="0" algn="l">
              <a:lnSpc>
                <a:spcPct val="100000"/>
              </a:lnSpc>
              <a:spcBef>
                <a:spcPts val="1400"/>
              </a:spcBef>
              <a:spcAft>
                <a:spcPts val="0"/>
              </a:spcAft>
              <a:buClr>
                <a:schemeClr val="dk1"/>
              </a:buClr>
              <a:buSzPts val="2400"/>
              <a:buFont typeface="Arial"/>
              <a:buChar char="•"/>
            </a:pPr>
            <a:r>
              <a:rPr lang="en-US" sz="2400">
                <a:solidFill>
                  <a:schemeClr val="dk1"/>
                </a:solidFill>
              </a:rPr>
              <a:t>What is psychosocial disability?</a:t>
            </a:r>
            <a:endParaRPr sz="2400"/>
          </a:p>
          <a:p>
            <a:pPr indent="-406400" lvl="0" marL="406400" rtl="0" algn="l">
              <a:lnSpc>
                <a:spcPct val="100000"/>
              </a:lnSpc>
              <a:spcBef>
                <a:spcPts val="1400"/>
              </a:spcBef>
              <a:spcAft>
                <a:spcPts val="0"/>
              </a:spcAft>
              <a:buClr>
                <a:schemeClr val="dk1"/>
              </a:buClr>
              <a:buSzPts val="2400"/>
              <a:buFont typeface="Arial"/>
              <a:buChar char="•"/>
            </a:pPr>
            <a:r>
              <a:rPr lang="en-US" sz="2400">
                <a:solidFill>
                  <a:schemeClr val="dk1"/>
                </a:solidFill>
              </a:rPr>
              <a:t>Accessing the NDIS</a:t>
            </a:r>
            <a:endParaRPr sz="2400">
              <a:solidFill>
                <a:schemeClr val="dk1"/>
              </a:solidFill>
            </a:endParaRPr>
          </a:p>
          <a:p>
            <a:pPr indent="-406400" lvl="0" marL="406400" rtl="0" algn="l">
              <a:lnSpc>
                <a:spcPct val="100000"/>
              </a:lnSpc>
              <a:spcBef>
                <a:spcPts val="1400"/>
              </a:spcBef>
              <a:spcAft>
                <a:spcPts val="0"/>
              </a:spcAft>
              <a:buClr>
                <a:schemeClr val="dk1"/>
              </a:buClr>
              <a:buSzPts val="2400"/>
              <a:buChar char="•"/>
            </a:pPr>
            <a:r>
              <a:rPr lang="en-US" sz="2400">
                <a:solidFill>
                  <a:schemeClr val="dk1"/>
                </a:solidFill>
              </a:rPr>
              <a:t>New Evidence of Psychosocial Disability Form (Jan 20)</a:t>
            </a:r>
            <a:endParaRPr sz="2400">
              <a:solidFill>
                <a:schemeClr val="dk1"/>
              </a:solidFill>
            </a:endParaRPr>
          </a:p>
          <a:p>
            <a:pPr indent="-406400" lvl="0" marL="406400" rtl="0" algn="l">
              <a:lnSpc>
                <a:spcPct val="100000"/>
              </a:lnSpc>
              <a:spcBef>
                <a:spcPts val="1400"/>
              </a:spcBef>
              <a:spcAft>
                <a:spcPts val="0"/>
              </a:spcAft>
              <a:buClr>
                <a:schemeClr val="dk1"/>
              </a:buClr>
              <a:buSzPts val="2400"/>
              <a:buFont typeface="Arial"/>
              <a:buChar char="•"/>
            </a:pPr>
            <a:r>
              <a:rPr lang="en-US" sz="2400">
                <a:solidFill>
                  <a:schemeClr val="dk1"/>
                </a:solidFill>
              </a:rPr>
              <a:t>What is recovery?</a:t>
            </a:r>
            <a:endParaRPr sz="2400"/>
          </a:p>
          <a:p>
            <a:pPr indent="-406400" lvl="0" marL="406400" rtl="0" algn="l">
              <a:lnSpc>
                <a:spcPct val="100000"/>
              </a:lnSpc>
              <a:spcBef>
                <a:spcPts val="1400"/>
              </a:spcBef>
              <a:spcAft>
                <a:spcPts val="0"/>
              </a:spcAft>
              <a:buClr>
                <a:schemeClr val="dk1"/>
              </a:buClr>
              <a:buSzPts val="2400"/>
              <a:buFont typeface="Arial"/>
              <a:buChar char="•"/>
            </a:pPr>
            <a:r>
              <a:rPr lang="en-US" sz="2400">
                <a:solidFill>
                  <a:schemeClr val="dk1"/>
                </a:solidFill>
              </a:rPr>
              <a:t>What supports will the NDIS fund?</a:t>
            </a:r>
            <a:endParaRPr sz="2400"/>
          </a:p>
          <a:p>
            <a:pPr indent="-406400" lvl="0" marL="406400" rtl="0" algn="l">
              <a:lnSpc>
                <a:spcPct val="100000"/>
              </a:lnSpc>
              <a:spcBef>
                <a:spcPts val="1400"/>
              </a:spcBef>
              <a:spcAft>
                <a:spcPts val="0"/>
              </a:spcAft>
              <a:buClr>
                <a:schemeClr val="dk1"/>
              </a:buClr>
              <a:buSzPts val="2400"/>
              <a:buFont typeface="Arial"/>
              <a:buChar char="•"/>
            </a:pPr>
            <a:r>
              <a:rPr lang="en-US" sz="2400">
                <a:solidFill>
                  <a:schemeClr val="dk1"/>
                </a:solidFill>
              </a:rPr>
              <a:t>Factsheets and resources</a:t>
            </a:r>
            <a:endParaRPr sz="2400"/>
          </a:p>
          <a:p>
            <a:pPr indent="0" lvl="0" marL="0" rtl="0" algn="l">
              <a:lnSpc>
                <a:spcPct val="100000"/>
              </a:lnSpc>
              <a:spcBef>
                <a:spcPts val="1400"/>
              </a:spcBef>
              <a:spcAft>
                <a:spcPts val="0"/>
              </a:spcAft>
              <a:buClr>
                <a:srgbClr val="747474"/>
              </a:buClr>
              <a:buSzPts val="1700"/>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48"/>
          <p:cNvSpPr txBox="1"/>
          <p:nvPr>
            <p:ph type="title"/>
          </p:nvPr>
        </p:nvSpPr>
        <p:spPr>
          <a:xfrm>
            <a:off x="827584" y="232179"/>
            <a:ext cx="7914586" cy="615381"/>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000"/>
              <a:buNone/>
            </a:pPr>
            <a:r>
              <a:rPr lang="en-US" sz="2800"/>
              <a:t>DHHS - Information on psychosocial disability </a:t>
            </a:r>
            <a:endParaRPr sz="2800"/>
          </a:p>
        </p:txBody>
      </p:sp>
      <p:sp>
        <p:nvSpPr>
          <p:cNvPr id="178" name="Google Shape;178;p48"/>
          <p:cNvSpPr txBox="1"/>
          <p:nvPr>
            <p:ph idx="1" type="body"/>
          </p:nvPr>
        </p:nvSpPr>
        <p:spPr>
          <a:xfrm>
            <a:off x="827584" y="1367328"/>
            <a:ext cx="7914586" cy="42551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500"/>
              <a:buNone/>
            </a:pPr>
            <a:r>
              <a:rPr lang="en-US" sz="2400">
                <a:solidFill>
                  <a:srgbClr val="000000"/>
                </a:solidFill>
              </a:rPr>
              <a:t>E-Learning modules and resources: </a:t>
            </a:r>
            <a:r>
              <a:rPr lang="en-US" sz="2400" u="sng">
                <a:solidFill>
                  <a:schemeClr val="hlink"/>
                </a:solidFill>
                <a:latin typeface="Arial"/>
                <a:ea typeface="Arial"/>
                <a:cs typeface="Arial"/>
                <a:sym typeface="Arial"/>
                <a:hlinkClick r:id="rId3"/>
              </a:rPr>
              <a:t>https://www.mhpod.gov.au/</a:t>
            </a:r>
            <a:r>
              <a:rPr lang="en-US" sz="2400">
                <a:solidFill>
                  <a:srgbClr val="000000"/>
                </a:solidFill>
              </a:rPr>
              <a:t> </a:t>
            </a:r>
            <a:endParaRPr sz="2400">
              <a:solidFill>
                <a:srgbClr val="000000"/>
              </a:solidFill>
            </a:endParaRPr>
          </a:p>
          <a:p>
            <a:pPr indent="0" lvl="0" marL="0" rtl="0" algn="l">
              <a:lnSpc>
                <a:spcPct val="100000"/>
              </a:lnSpc>
              <a:spcBef>
                <a:spcPts val="1400"/>
              </a:spcBef>
              <a:spcAft>
                <a:spcPts val="0"/>
              </a:spcAft>
              <a:buClr>
                <a:schemeClr val="dk1"/>
              </a:buClr>
              <a:buSzPts val="1200"/>
              <a:buNone/>
            </a:pPr>
            <a:r>
              <a:rPr lang="en-US" sz="2400">
                <a:solidFill>
                  <a:srgbClr val="000000"/>
                </a:solidFill>
              </a:rPr>
              <a:t>NDIS related training and resources (e.g. information and tools) </a:t>
            </a:r>
            <a:endParaRPr sz="2400">
              <a:solidFill>
                <a:srgbClr val="000000"/>
              </a:solidFill>
            </a:endParaRPr>
          </a:p>
          <a:p>
            <a:pPr indent="-406400" lvl="0" marL="406400" rtl="0" algn="l">
              <a:lnSpc>
                <a:spcPct val="100000"/>
              </a:lnSpc>
              <a:spcBef>
                <a:spcPts val="1400"/>
              </a:spcBef>
              <a:spcAft>
                <a:spcPts val="0"/>
              </a:spcAft>
              <a:buClr>
                <a:srgbClr val="000000"/>
              </a:buClr>
              <a:buSzPts val="1200"/>
              <a:buFont typeface="Arial"/>
              <a:buChar char="•"/>
            </a:pPr>
            <a:r>
              <a:rPr lang="en-US" sz="2400">
                <a:solidFill>
                  <a:srgbClr val="000000"/>
                </a:solidFill>
              </a:rPr>
              <a:t>Ways of Working with the NDIS: A practice resource for clinical mental health services</a:t>
            </a:r>
            <a:endParaRPr sz="2400">
              <a:solidFill>
                <a:srgbClr val="000000"/>
              </a:solidFill>
            </a:endParaRPr>
          </a:p>
          <a:p>
            <a:pPr indent="-406400" lvl="0" marL="406400" rtl="0" algn="l">
              <a:lnSpc>
                <a:spcPct val="100000"/>
              </a:lnSpc>
              <a:spcBef>
                <a:spcPts val="1400"/>
              </a:spcBef>
              <a:spcAft>
                <a:spcPts val="0"/>
              </a:spcAft>
              <a:buClr>
                <a:srgbClr val="000000"/>
              </a:buClr>
              <a:buSzPts val="1200"/>
              <a:buFont typeface="Arial"/>
              <a:buChar char="•"/>
            </a:pPr>
            <a:r>
              <a:rPr lang="en-US" sz="2400">
                <a:solidFill>
                  <a:srgbClr val="000000"/>
                </a:solidFill>
              </a:rPr>
              <a:t>NDIS information for mental health clinicians consisting of a range of practice advice, tip sheets and tools to assist clinicians to support participants across the NDIS pathway</a:t>
            </a:r>
            <a:endParaRPr sz="2400">
              <a:solidFill>
                <a:srgbClr val="000000"/>
              </a:solidFill>
            </a:endParaRPr>
          </a:p>
          <a:p>
            <a:pPr indent="-406400" lvl="0" marL="406400" rtl="0" algn="l">
              <a:lnSpc>
                <a:spcPct val="100000"/>
              </a:lnSpc>
              <a:spcBef>
                <a:spcPts val="1400"/>
              </a:spcBef>
              <a:spcAft>
                <a:spcPts val="0"/>
              </a:spcAft>
              <a:buClr>
                <a:srgbClr val="000000"/>
              </a:buClr>
              <a:buSzPts val="1200"/>
              <a:buFont typeface="Arial"/>
              <a:buChar char="•"/>
            </a:pPr>
            <a:r>
              <a:rPr lang="en-US" sz="2400">
                <a:solidFill>
                  <a:srgbClr val="000000"/>
                </a:solidFill>
              </a:rPr>
              <a:t>NDIS Implementation Guide to assist health services to establish an effective operational interface with the NDIS</a:t>
            </a:r>
            <a:endParaRPr>
              <a:solidFill>
                <a:srgbClr val="000000"/>
              </a:solidFill>
            </a:endParaRPr>
          </a:p>
          <a:p>
            <a:pPr indent="0" lvl="0" marL="0" rtl="0" algn="l">
              <a:lnSpc>
                <a:spcPct val="100000"/>
              </a:lnSpc>
              <a:spcBef>
                <a:spcPts val="1400"/>
              </a:spcBef>
              <a:spcAft>
                <a:spcPts val="0"/>
              </a:spcAft>
              <a:buClr>
                <a:srgbClr val="747474"/>
              </a:buClr>
              <a:buSzPts val="1200"/>
              <a:buNone/>
            </a:pPr>
            <a:r>
              <a:t/>
            </a:r>
            <a:endParaRPr sz="16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49"/>
          <p:cNvSpPr txBox="1"/>
          <p:nvPr>
            <p:ph idx="4294967295" type="title"/>
          </p:nvPr>
        </p:nvSpPr>
        <p:spPr>
          <a:xfrm>
            <a:off x="377825" y="156480"/>
            <a:ext cx="8766175" cy="75723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000"/>
              <a:buNone/>
            </a:pPr>
            <a:r>
              <a:rPr lang="en-US" sz="2600"/>
              <a:t>Internal - Victorian NDIS Mental Health Program Lead</a:t>
            </a:r>
            <a:endParaRPr sz="2600"/>
          </a:p>
        </p:txBody>
      </p:sp>
      <p:graphicFrame>
        <p:nvGraphicFramePr>
          <p:cNvPr id="184" name="Google Shape;184;p49"/>
          <p:cNvGraphicFramePr/>
          <p:nvPr/>
        </p:nvGraphicFramePr>
        <p:xfrm>
          <a:off x="471092" y="1548239"/>
          <a:ext cx="3000000" cy="3000000"/>
        </p:xfrm>
        <a:graphic>
          <a:graphicData uri="http://schemas.openxmlformats.org/drawingml/2006/table">
            <a:tbl>
              <a:tblPr bandRow="1" firstRow="1">
                <a:noFill/>
                <a:tableStyleId>{DA2CB9C8-136B-4408-8978-0C3A85900972}</a:tableStyleId>
              </a:tblPr>
              <a:tblGrid>
                <a:gridCol w="2654175"/>
                <a:gridCol w="1935400"/>
                <a:gridCol w="3372950"/>
              </a:tblGrid>
              <a:tr h="260750">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Albury Wodonga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Stuart McIntosh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Stuart.McIntosh@awh.org.au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Alfred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Sujit Nimbkar</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S.Nimbkar@alfred.org.au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Austin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Kristen Stanner</a:t>
                      </a:r>
                      <a:endParaRPr sz="1000" u="none" cap="none" strike="noStrike">
                        <a:solidFill>
                          <a:schemeClr val="dk1"/>
                        </a:solidFill>
                      </a:endParaRPr>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Kristen.Stanner@austin.org.au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Ballarat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Nikki Stiefel</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Nikki.Stiefel@bhs.org.au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Barwon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Kavita Bhasin</a:t>
                      </a:r>
                      <a:endParaRPr sz="1000" u="none" cap="none" strike="noStrike">
                        <a:solidFill>
                          <a:schemeClr val="dk1"/>
                        </a:solidFill>
                      </a:endParaRPr>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KBHASIN@BarwonHealth.org.au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Bendigo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Nicole Davis</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NDavis@bendigohealth.org.au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Eastern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Bronwyn Williams</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Bronwyn.Williams@easternhealth.org.au</a:t>
                      </a:r>
                      <a:endParaRPr sz="1000" u="none" cap="none" strike="noStrike"/>
                    </a:p>
                  </a:txBody>
                  <a:tcPr marT="32150" marB="32150" marR="64300" marL="64300"/>
                </a:tc>
              </a:tr>
              <a:tr h="2933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Forensicare</a:t>
                      </a:r>
                      <a:endParaRPr sz="1000" u="none" cap="none" strike="noStrike">
                        <a:solidFill>
                          <a:schemeClr val="dk1"/>
                        </a:solidFill>
                      </a:endParaRPr>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Grant Burkitt</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grant.burkitt@forensicare.vic.gov.au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Goulburn Valley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Pam Ewert</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Pam.Ewert@gvhealth.org.au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Latrobe Regional Hospital</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Cayte Hoppner</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choppner@lrh.com.au </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Melbourne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Fiona Jeal</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Fiona.Jeal@mh.org.au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Mercy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Maryann Croatto</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mcroatto@mercy.com.au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Mildura Base Hospital</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David Kirby</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KirbyD@ramsayhealth.com.au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Monash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Susan Brunton</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susan.brunton@monashhealth.org</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Peninsula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Shol Blustein</a:t>
                      </a:r>
                      <a:endParaRPr sz="1000" u="none" cap="none" strike="noStrike">
                        <a:solidFill>
                          <a:schemeClr val="dk1"/>
                        </a:solidFill>
                      </a:endParaRPr>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shol.blustein@impactco.com.au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South West Health</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Nicholas Place</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NPlace@swh.net.au</a:t>
                      </a:r>
                      <a:endParaRPr sz="1000" u="none" cap="none" strike="noStrike"/>
                    </a:p>
                  </a:txBody>
                  <a:tcPr marT="32150" marB="32150" marR="64300" marL="64300"/>
                </a:tc>
              </a:tr>
              <a:tr h="260750">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St Vincent’s Hospital</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chemeClr val="dk1"/>
                        </a:buClr>
                        <a:buSzPts val="1000"/>
                        <a:buFont typeface="Helvetica Neue Light"/>
                        <a:buNone/>
                      </a:pPr>
                      <a:r>
                        <a:rPr lang="en-US" sz="1000" u="none" cap="none" strike="noStrike">
                          <a:solidFill>
                            <a:schemeClr val="dk1"/>
                          </a:solidFill>
                        </a:rPr>
                        <a:t>Rachael Starbuck/ Tania Nicholls</a:t>
                      </a:r>
                      <a:endParaRPr sz="1000" u="none" cap="none" strike="noStrike"/>
                    </a:p>
                  </a:txBody>
                  <a:tcPr marT="32150" marB="32150" marR="64300" marL="64300"/>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Rachael.STARBUCK@svha.org.au</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tania.nicholls@svha.org.au</a:t>
                      </a:r>
                      <a:endParaRPr sz="1000" u="none" cap="none" strike="noStrike"/>
                    </a:p>
                  </a:txBody>
                  <a:tcPr marT="32150" marB="32150" marR="64300" marL="6430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50"/>
          <p:cNvSpPr txBox="1"/>
          <p:nvPr>
            <p:ph type="title"/>
          </p:nvPr>
        </p:nvSpPr>
        <p:spPr>
          <a:xfrm>
            <a:off x="827584" y="232179"/>
            <a:ext cx="7914586" cy="615381"/>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000"/>
              <a:buNone/>
            </a:pPr>
            <a:r>
              <a:rPr lang="en-US" sz="2600"/>
              <a:t>External - Information on psychosocial disability </a:t>
            </a:r>
            <a:endParaRPr sz="2600"/>
          </a:p>
        </p:txBody>
      </p:sp>
      <p:sp>
        <p:nvSpPr>
          <p:cNvPr id="190" name="Google Shape;190;p50"/>
          <p:cNvSpPr txBox="1"/>
          <p:nvPr>
            <p:ph idx="1" type="body"/>
          </p:nvPr>
        </p:nvSpPr>
        <p:spPr>
          <a:xfrm>
            <a:off x="827584" y="1556792"/>
            <a:ext cx="7914586" cy="4065657"/>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rgbClr val="747474"/>
              </a:buClr>
              <a:buSzPts val="1900"/>
              <a:buNone/>
            </a:pPr>
            <a:r>
              <a:rPr lang="en-US" sz="2400" u="sng">
                <a:solidFill>
                  <a:schemeClr val="hlink"/>
                </a:solidFill>
                <a:hlinkClick r:id="rId3"/>
              </a:rPr>
              <a:t>Reimagine</a:t>
            </a:r>
            <a:r>
              <a:rPr b="1" lang="en-US" sz="2400"/>
              <a:t>:</a:t>
            </a:r>
            <a:r>
              <a:rPr lang="en-US" sz="2400"/>
              <a:t> </a:t>
            </a:r>
            <a:r>
              <a:rPr lang="en-US" sz="2400">
                <a:solidFill>
                  <a:schemeClr val="dk1"/>
                </a:solidFill>
              </a:rPr>
              <a:t>Mental Health and the NDIS</a:t>
            </a:r>
            <a:endParaRPr sz="2400"/>
          </a:p>
          <a:p>
            <a:pPr indent="0" lvl="0" marL="0" rtl="0" algn="l">
              <a:lnSpc>
                <a:spcPct val="150000"/>
              </a:lnSpc>
              <a:spcBef>
                <a:spcPts val="1400"/>
              </a:spcBef>
              <a:spcAft>
                <a:spcPts val="0"/>
              </a:spcAft>
              <a:buClr>
                <a:srgbClr val="747474"/>
              </a:buClr>
              <a:buSzPts val="1900"/>
              <a:buNone/>
            </a:pPr>
            <a:r>
              <a:rPr lang="en-US" sz="2400" u="sng">
                <a:solidFill>
                  <a:schemeClr val="hlink"/>
                </a:solidFill>
                <a:hlinkClick r:id="rId4"/>
              </a:rPr>
              <a:t>Tandem</a:t>
            </a:r>
            <a:r>
              <a:rPr lang="en-US" sz="2400"/>
              <a:t>: </a:t>
            </a:r>
            <a:r>
              <a:rPr lang="en-US" sz="2400">
                <a:solidFill>
                  <a:schemeClr val="dk1"/>
                </a:solidFill>
              </a:rPr>
              <a:t>Mental Health &amp; the NDIS (NDIS consultant	available)</a:t>
            </a:r>
            <a:endParaRPr sz="2400"/>
          </a:p>
          <a:p>
            <a:pPr indent="0" lvl="0" marL="0" rtl="0" algn="l">
              <a:lnSpc>
                <a:spcPct val="150000"/>
              </a:lnSpc>
              <a:spcBef>
                <a:spcPts val="1400"/>
              </a:spcBef>
              <a:spcAft>
                <a:spcPts val="0"/>
              </a:spcAft>
              <a:buClr>
                <a:srgbClr val="747474"/>
              </a:buClr>
              <a:buSzPts val="1900"/>
              <a:buNone/>
            </a:pPr>
            <a:r>
              <a:rPr lang="en-US" sz="2400" u="sng">
                <a:solidFill>
                  <a:schemeClr val="hlink"/>
                </a:solidFill>
                <a:hlinkClick r:id="rId5"/>
              </a:rPr>
              <a:t>VMIAC</a:t>
            </a:r>
            <a:r>
              <a:rPr lang="en-US" sz="2400"/>
              <a:t>: </a:t>
            </a:r>
            <a:r>
              <a:rPr lang="en-US" sz="2400">
                <a:solidFill>
                  <a:schemeClr val="dk1"/>
                </a:solidFill>
              </a:rPr>
              <a:t>NDIS – Support appeals and reviews</a:t>
            </a:r>
            <a:endParaRPr sz="2400"/>
          </a:p>
          <a:p>
            <a:pPr indent="0" lvl="0" marL="0" rtl="0" algn="l">
              <a:lnSpc>
                <a:spcPct val="150000"/>
              </a:lnSpc>
              <a:spcBef>
                <a:spcPts val="1400"/>
              </a:spcBef>
              <a:spcAft>
                <a:spcPts val="0"/>
              </a:spcAft>
              <a:buClr>
                <a:srgbClr val="747474"/>
              </a:buClr>
              <a:buSzPts val="1900"/>
              <a:buNone/>
            </a:pPr>
            <a:r>
              <a:rPr lang="en-US" sz="2400" u="sng">
                <a:solidFill>
                  <a:schemeClr val="hlink"/>
                </a:solidFill>
                <a:hlinkClick r:id="rId6"/>
              </a:rPr>
              <a:t>Embark:</a:t>
            </a:r>
            <a:r>
              <a:rPr lang="en-US" sz="2400">
                <a:solidFill>
                  <a:schemeClr val="hlink"/>
                </a:solidFill>
                <a:uFill>
                  <a:noFill/>
                </a:uFill>
                <a:hlinkClick r:id="rId7"/>
              </a:rPr>
              <a:t> </a:t>
            </a:r>
            <a:r>
              <a:rPr lang="en-US" sz="2400">
                <a:solidFill>
                  <a:schemeClr val="dk1"/>
                </a:solidFill>
              </a:rPr>
              <a:t>NDIA &amp; Health Funded Resources for </a:t>
            </a:r>
            <a:br>
              <a:rPr lang="en-US" sz="2400">
                <a:solidFill>
                  <a:schemeClr val="dk1"/>
                </a:solidFill>
              </a:rPr>
            </a:br>
            <a:r>
              <a:rPr lang="en-US" sz="2400">
                <a:solidFill>
                  <a:schemeClr val="dk1"/>
                </a:solidFill>
              </a:rPr>
              <a:t>Psychosocial Disability</a:t>
            </a:r>
            <a:endParaRPr sz="2400"/>
          </a:p>
          <a:p>
            <a:pPr indent="0" lvl="0" marL="0" rtl="0" algn="l">
              <a:lnSpc>
                <a:spcPct val="120000"/>
              </a:lnSpc>
              <a:spcBef>
                <a:spcPts val="1400"/>
              </a:spcBef>
              <a:spcAft>
                <a:spcPts val="0"/>
              </a:spcAft>
              <a:buClr>
                <a:srgbClr val="747474"/>
              </a:buClr>
              <a:buSzPts val="200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F_pp-template">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